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6"/>
  </p:notesMasterIdLst>
  <p:handoutMasterIdLst>
    <p:handoutMasterId r:id="rId57"/>
  </p:handoutMasterIdLst>
  <p:sldIdLst>
    <p:sldId id="259" r:id="rId5"/>
    <p:sldId id="280" r:id="rId6"/>
    <p:sldId id="308" r:id="rId7"/>
    <p:sldId id="323" r:id="rId8"/>
    <p:sldId id="320" r:id="rId9"/>
    <p:sldId id="324" r:id="rId10"/>
    <p:sldId id="319" r:id="rId11"/>
    <p:sldId id="321" r:id="rId12"/>
    <p:sldId id="322" r:id="rId13"/>
    <p:sldId id="301" r:id="rId14"/>
    <p:sldId id="336" r:id="rId15"/>
    <p:sldId id="338" r:id="rId16"/>
    <p:sldId id="337" r:id="rId17"/>
    <p:sldId id="325" r:id="rId18"/>
    <p:sldId id="327" r:id="rId19"/>
    <p:sldId id="318" r:id="rId20"/>
    <p:sldId id="328" r:id="rId21"/>
    <p:sldId id="281" r:id="rId22"/>
    <p:sldId id="284" r:id="rId23"/>
    <p:sldId id="303" r:id="rId24"/>
    <p:sldId id="298" r:id="rId25"/>
    <p:sldId id="299" r:id="rId26"/>
    <p:sldId id="294" r:id="rId27"/>
    <p:sldId id="285" r:id="rId28"/>
    <p:sldId id="300" r:id="rId29"/>
    <p:sldId id="287" r:id="rId30"/>
    <p:sldId id="288" r:id="rId31"/>
    <p:sldId id="289" r:id="rId32"/>
    <p:sldId id="290" r:id="rId33"/>
    <p:sldId id="334" r:id="rId34"/>
    <p:sldId id="292" r:id="rId35"/>
    <p:sldId id="307" r:id="rId36"/>
    <p:sldId id="340" r:id="rId37"/>
    <p:sldId id="339" r:id="rId38"/>
    <p:sldId id="309" r:id="rId39"/>
    <p:sldId id="341" r:id="rId40"/>
    <p:sldId id="310" r:id="rId41"/>
    <p:sldId id="311" r:id="rId42"/>
    <p:sldId id="286" r:id="rId43"/>
    <p:sldId id="312" r:id="rId44"/>
    <p:sldId id="331" r:id="rId45"/>
    <p:sldId id="313" r:id="rId46"/>
    <p:sldId id="314" r:id="rId47"/>
    <p:sldId id="332" r:id="rId48"/>
    <p:sldId id="333" r:id="rId49"/>
    <p:sldId id="316" r:id="rId50"/>
    <p:sldId id="302" r:id="rId51"/>
    <p:sldId id="330" r:id="rId52"/>
    <p:sldId id="317" r:id="rId53"/>
    <p:sldId id="335" r:id="rId54"/>
    <p:sldId id="279" r:id="rId55"/>
  </p:sldIdLst>
  <p:sldSz cx="9144000" cy="5143500" type="screen16x9"/>
  <p:notesSz cx="9931400" cy="6794500"/>
  <p:defaultTextStyle>
    <a:defPPr>
      <a:defRPr lang="nl-NL"/>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3185">
          <p15:clr>
            <a:srgbClr val="A4A3A4"/>
          </p15:clr>
        </p15:guide>
        <p15:guide id="2" pos="2880">
          <p15:clr>
            <a:srgbClr val="A4A3A4"/>
          </p15:clr>
        </p15:guide>
      </p15:sldGuideLst>
    </p:ext>
    <p:ext uri="{2D200454-40CA-4A62-9FC3-DE9A4176ACB9}">
      <p15:notesGuideLst xmlns:p15="http://schemas.microsoft.com/office/powerpoint/2012/main">
        <p15:guide id="1" orient="horz" pos="2140">
          <p15:clr>
            <a:srgbClr val="A4A3A4"/>
          </p15:clr>
        </p15:guide>
        <p15:guide id="2" pos="6179">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D71B63B-7617-F8FF-273A-2C96B739866E}" name="Edwin Rosier" initials="ER" userId="S::edwin.rosier@bdo.nl::a524c8de-6415-43bf-8d50-38eea37044cd" providerId="AD"/>
  <p188:author id="{929465A0-3CD9-95D0-D7D0-F51861820731}" name="Frederik Boot" initials="FB" userId="S::M000989@bakertilly.nl::f5fd48b4-8086-42d7-9548-35c102e53b4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0C30"/>
    <a:srgbClr val="4444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7" autoAdjust="0"/>
    <p:restoredTop sz="86467" autoAdjust="0"/>
  </p:normalViewPr>
  <p:slideViewPr>
    <p:cSldViewPr snapToGrid="0">
      <p:cViewPr varScale="1">
        <p:scale>
          <a:sx n="108" d="100"/>
          <a:sy n="108" d="100"/>
        </p:scale>
        <p:origin x="120" y="426"/>
      </p:cViewPr>
      <p:guideLst>
        <p:guide orient="horz" pos="3185"/>
        <p:guide pos="2880"/>
      </p:guideLst>
    </p:cSldViewPr>
  </p:slideViewPr>
  <p:outlineViewPr>
    <p:cViewPr>
      <p:scale>
        <a:sx n="33" d="100"/>
        <a:sy n="33" d="100"/>
      </p:scale>
      <p:origin x="0" y="-163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guide orient="horz" pos="2140"/>
        <p:guide pos="617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ederik Boot" userId="S::f.boot_bakertilly.nl#ext#@adminnba.onmicrosoft.com::63c60019-5dfc-4722-aa96-bfd1cf895444" providerId="AD" clId="Web-{5C0CEA62-FA4F-A61A-A0DA-E923C3D704B2}"/>
    <pc:docChg chg="modSld">
      <pc:chgData name="Frederik Boot" userId="S::f.boot_bakertilly.nl#ext#@adminnba.onmicrosoft.com::63c60019-5dfc-4722-aa96-bfd1cf895444" providerId="AD" clId="Web-{5C0CEA62-FA4F-A61A-A0DA-E923C3D704B2}" dt="2024-10-17T09:08:26.833" v="0" actId="20577"/>
      <pc:docMkLst>
        <pc:docMk/>
      </pc:docMkLst>
      <pc:sldChg chg="modSp">
        <pc:chgData name="Frederik Boot" userId="S::f.boot_bakertilly.nl#ext#@adminnba.onmicrosoft.com::63c60019-5dfc-4722-aa96-bfd1cf895444" providerId="AD" clId="Web-{5C0CEA62-FA4F-A61A-A0DA-E923C3D704B2}" dt="2024-10-17T09:08:26.833" v="0" actId="20577"/>
        <pc:sldMkLst>
          <pc:docMk/>
          <pc:sldMk cId="471117991" sldId="316"/>
        </pc:sldMkLst>
        <pc:spChg chg="mod">
          <ac:chgData name="Frederik Boot" userId="S::f.boot_bakertilly.nl#ext#@adminnba.onmicrosoft.com::63c60019-5dfc-4722-aa96-bfd1cf895444" providerId="AD" clId="Web-{5C0CEA62-FA4F-A61A-A0DA-E923C3D704B2}" dt="2024-10-17T09:08:26.833" v="0" actId="20577"/>
          <ac:spMkLst>
            <pc:docMk/>
            <pc:sldMk cId="471117991" sldId="316"/>
            <ac:spMk id="3" creationId="{80122A5D-7EFD-2D12-4552-BC33F50891C0}"/>
          </ac:spMkLst>
        </pc:spChg>
      </pc:sldChg>
    </pc:docChg>
  </pc:docChgLst>
  <pc:docChgLst>
    <pc:chgData name="Frederik Boot" userId="f5fd48b4-8086-42d7-9548-35c102e53b44" providerId="ADAL" clId="{5E56EB35-16DD-4EC4-88E7-4DD56B138038}"/>
    <pc:docChg chg="addSld modSld sldOrd">
      <pc:chgData name="Frederik Boot" userId="f5fd48b4-8086-42d7-9548-35c102e53b44" providerId="ADAL" clId="{5E56EB35-16DD-4EC4-88E7-4DD56B138038}" dt="2024-10-23T15:03:00.557" v="220" actId="20577"/>
      <pc:docMkLst>
        <pc:docMk/>
      </pc:docMkLst>
      <pc:sldChg chg="modNotesTx">
        <pc:chgData name="Frederik Boot" userId="f5fd48b4-8086-42d7-9548-35c102e53b44" providerId="ADAL" clId="{5E56EB35-16DD-4EC4-88E7-4DD56B138038}" dt="2024-10-23T14:47:15.066" v="75" actId="20577"/>
        <pc:sldMkLst>
          <pc:docMk/>
          <pc:sldMk cId="0" sldId="259"/>
        </pc:sldMkLst>
      </pc:sldChg>
      <pc:sldChg chg="modNotesTx">
        <pc:chgData name="Frederik Boot" userId="f5fd48b4-8086-42d7-9548-35c102e53b44" providerId="ADAL" clId="{5E56EB35-16DD-4EC4-88E7-4DD56B138038}" dt="2024-10-23T14:47:18.207" v="77" actId="20577"/>
        <pc:sldMkLst>
          <pc:docMk/>
          <pc:sldMk cId="85321285" sldId="280"/>
        </pc:sldMkLst>
      </pc:sldChg>
      <pc:sldChg chg="modNotesTx">
        <pc:chgData name="Frederik Boot" userId="f5fd48b4-8086-42d7-9548-35c102e53b44" providerId="ADAL" clId="{5E56EB35-16DD-4EC4-88E7-4DD56B138038}" dt="2024-10-23T14:49:06.351" v="123" actId="20577"/>
        <pc:sldMkLst>
          <pc:docMk/>
          <pc:sldMk cId="43182160" sldId="281"/>
        </pc:sldMkLst>
      </pc:sldChg>
      <pc:sldChg chg="modNotesTx">
        <pc:chgData name="Frederik Boot" userId="f5fd48b4-8086-42d7-9548-35c102e53b44" providerId="ADAL" clId="{5E56EB35-16DD-4EC4-88E7-4DD56B138038}" dt="2024-10-23T15:00:36.030" v="165" actId="20577"/>
        <pc:sldMkLst>
          <pc:docMk/>
          <pc:sldMk cId="2318689779" sldId="284"/>
        </pc:sldMkLst>
      </pc:sldChg>
      <pc:sldChg chg="modNotesTx">
        <pc:chgData name="Frederik Boot" userId="f5fd48b4-8086-42d7-9548-35c102e53b44" providerId="ADAL" clId="{5E56EB35-16DD-4EC4-88E7-4DD56B138038}" dt="2024-10-23T15:01:35.430" v="193" actId="20577"/>
        <pc:sldMkLst>
          <pc:docMk/>
          <pc:sldMk cId="3862459758" sldId="285"/>
        </pc:sldMkLst>
      </pc:sldChg>
      <pc:sldChg chg="modNotesTx">
        <pc:chgData name="Frederik Boot" userId="f5fd48b4-8086-42d7-9548-35c102e53b44" providerId="ADAL" clId="{5E56EB35-16DD-4EC4-88E7-4DD56B138038}" dt="2024-10-23T14:54:25.997" v="149" actId="20577"/>
        <pc:sldMkLst>
          <pc:docMk/>
          <pc:sldMk cId="3956608579" sldId="286"/>
        </pc:sldMkLst>
      </pc:sldChg>
      <pc:sldChg chg="modNotesTx">
        <pc:chgData name="Frederik Boot" userId="f5fd48b4-8086-42d7-9548-35c102e53b44" providerId="ADAL" clId="{5E56EB35-16DD-4EC4-88E7-4DD56B138038}" dt="2024-10-23T15:01:49.420" v="199" actId="20577"/>
        <pc:sldMkLst>
          <pc:docMk/>
          <pc:sldMk cId="1937148441" sldId="287"/>
        </pc:sldMkLst>
      </pc:sldChg>
      <pc:sldChg chg="modNotesTx">
        <pc:chgData name="Frederik Boot" userId="f5fd48b4-8086-42d7-9548-35c102e53b44" providerId="ADAL" clId="{5E56EB35-16DD-4EC4-88E7-4DD56B138038}" dt="2024-10-23T15:02:38.468" v="205" actId="20577"/>
        <pc:sldMkLst>
          <pc:docMk/>
          <pc:sldMk cId="2745997239" sldId="288"/>
        </pc:sldMkLst>
      </pc:sldChg>
      <pc:sldChg chg="modNotesTx">
        <pc:chgData name="Frederik Boot" userId="f5fd48b4-8086-42d7-9548-35c102e53b44" providerId="ADAL" clId="{5E56EB35-16DD-4EC4-88E7-4DD56B138038}" dt="2024-10-23T15:02:42.268" v="208" actId="20577"/>
        <pc:sldMkLst>
          <pc:docMk/>
          <pc:sldMk cId="884043884" sldId="289"/>
        </pc:sldMkLst>
      </pc:sldChg>
      <pc:sldChg chg="modNotesTx">
        <pc:chgData name="Frederik Boot" userId="f5fd48b4-8086-42d7-9548-35c102e53b44" providerId="ADAL" clId="{5E56EB35-16DD-4EC4-88E7-4DD56B138038}" dt="2024-10-23T15:02:45.739" v="211" actId="20577"/>
        <pc:sldMkLst>
          <pc:docMk/>
          <pc:sldMk cId="481583595" sldId="290"/>
        </pc:sldMkLst>
      </pc:sldChg>
      <pc:sldChg chg="modNotesTx">
        <pc:chgData name="Frederik Boot" userId="f5fd48b4-8086-42d7-9548-35c102e53b44" providerId="ADAL" clId="{5E56EB35-16DD-4EC4-88E7-4DD56B138038}" dt="2024-10-23T15:02:56.964" v="217" actId="20577"/>
        <pc:sldMkLst>
          <pc:docMk/>
          <pc:sldMk cId="3021173401" sldId="292"/>
        </pc:sldMkLst>
      </pc:sldChg>
      <pc:sldChg chg="modNotesTx">
        <pc:chgData name="Frederik Boot" userId="f5fd48b4-8086-42d7-9548-35c102e53b44" providerId="ADAL" clId="{5E56EB35-16DD-4EC4-88E7-4DD56B138038}" dt="2024-10-23T15:01:25.476" v="189" actId="20577"/>
        <pc:sldMkLst>
          <pc:docMk/>
          <pc:sldMk cId="1966011600" sldId="294"/>
        </pc:sldMkLst>
      </pc:sldChg>
      <pc:sldChg chg="modNotesTx">
        <pc:chgData name="Frederik Boot" userId="f5fd48b4-8086-42d7-9548-35c102e53b44" providerId="ADAL" clId="{5E56EB35-16DD-4EC4-88E7-4DD56B138038}" dt="2024-10-23T15:00:46.195" v="173" actId="20577"/>
        <pc:sldMkLst>
          <pc:docMk/>
          <pc:sldMk cId="3833212750" sldId="298"/>
        </pc:sldMkLst>
      </pc:sldChg>
      <pc:sldChg chg="modNotesTx">
        <pc:chgData name="Frederik Boot" userId="f5fd48b4-8086-42d7-9548-35c102e53b44" providerId="ADAL" clId="{5E56EB35-16DD-4EC4-88E7-4DD56B138038}" dt="2024-10-23T15:00:55.230" v="185" actId="20577"/>
        <pc:sldMkLst>
          <pc:docMk/>
          <pc:sldMk cId="3750780437" sldId="299"/>
        </pc:sldMkLst>
      </pc:sldChg>
      <pc:sldChg chg="modNotesTx">
        <pc:chgData name="Frederik Boot" userId="f5fd48b4-8086-42d7-9548-35c102e53b44" providerId="ADAL" clId="{5E56EB35-16DD-4EC4-88E7-4DD56B138038}" dt="2024-10-23T15:01:40.772" v="195" actId="20577"/>
        <pc:sldMkLst>
          <pc:docMk/>
          <pc:sldMk cId="1563251524" sldId="300"/>
        </pc:sldMkLst>
      </pc:sldChg>
      <pc:sldChg chg="modNotesTx">
        <pc:chgData name="Frederik Boot" userId="f5fd48b4-8086-42d7-9548-35c102e53b44" providerId="ADAL" clId="{5E56EB35-16DD-4EC4-88E7-4DD56B138038}" dt="2024-10-23T14:48:15.036" v="105" actId="20577"/>
        <pc:sldMkLst>
          <pc:docMk/>
          <pc:sldMk cId="1058218084" sldId="301"/>
        </pc:sldMkLst>
      </pc:sldChg>
      <pc:sldChg chg="modNotesTx">
        <pc:chgData name="Frederik Boot" userId="f5fd48b4-8086-42d7-9548-35c102e53b44" providerId="ADAL" clId="{5E56EB35-16DD-4EC4-88E7-4DD56B138038}" dt="2024-10-23T14:53:37.709" v="137" actId="20577"/>
        <pc:sldMkLst>
          <pc:docMk/>
          <pc:sldMk cId="458172599" sldId="302"/>
        </pc:sldMkLst>
      </pc:sldChg>
      <pc:sldChg chg="modNotesTx">
        <pc:chgData name="Frederik Boot" userId="f5fd48b4-8086-42d7-9548-35c102e53b44" providerId="ADAL" clId="{5E56EB35-16DD-4EC4-88E7-4DD56B138038}" dt="2024-10-23T15:00:40.164" v="169" actId="20577"/>
        <pc:sldMkLst>
          <pc:docMk/>
          <pc:sldMk cId="3947252464" sldId="303"/>
        </pc:sldMkLst>
      </pc:sldChg>
      <pc:sldChg chg="modNotesTx">
        <pc:chgData name="Frederik Boot" userId="f5fd48b4-8086-42d7-9548-35c102e53b44" providerId="ADAL" clId="{5E56EB35-16DD-4EC4-88E7-4DD56B138038}" dt="2024-10-23T15:03:00.557" v="220" actId="20577"/>
        <pc:sldMkLst>
          <pc:docMk/>
          <pc:sldMk cId="3997993552" sldId="307"/>
        </pc:sldMkLst>
      </pc:sldChg>
      <pc:sldChg chg="modNotesTx">
        <pc:chgData name="Frederik Boot" userId="f5fd48b4-8086-42d7-9548-35c102e53b44" providerId="ADAL" clId="{5E56EB35-16DD-4EC4-88E7-4DD56B138038}" dt="2024-10-23T14:47:23.146" v="86" actId="20577"/>
        <pc:sldMkLst>
          <pc:docMk/>
          <pc:sldMk cId="3607918770" sldId="308"/>
        </pc:sldMkLst>
      </pc:sldChg>
      <pc:sldChg chg="modNotesTx">
        <pc:chgData name="Frederik Boot" userId="f5fd48b4-8086-42d7-9548-35c102e53b44" providerId="ADAL" clId="{5E56EB35-16DD-4EC4-88E7-4DD56B138038}" dt="2024-10-23T14:55:09.704" v="155" actId="20577"/>
        <pc:sldMkLst>
          <pc:docMk/>
          <pc:sldMk cId="581084457" sldId="309"/>
        </pc:sldMkLst>
      </pc:sldChg>
      <pc:sldChg chg="modNotesTx">
        <pc:chgData name="Frederik Boot" userId="f5fd48b4-8086-42d7-9548-35c102e53b44" providerId="ADAL" clId="{5E56EB35-16DD-4EC4-88E7-4DD56B138038}" dt="2024-10-23T14:55:12.328" v="157" actId="20577"/>
        <pc:sldMkLst>
          <pc:docMk/>
          <pc:sldMk cId="1251187785" sldId="310"/>
        </pc:sldMkLst>
      </pc:sldChg>
      <pc:sldChg chg="modNotesTx">
        <pc:chgData name="Frederik Boot" userId="f5fd48b4-8086-42d7-9548-35c102e53b44" providerId="ADAL" clId="{5E56EB35-16DD-4EC4-88E7-4DD56B138038}" dt="2024-10-23T14:55:16.836" v="159" actId="20577"/>
        <pc:sldMkLst>
          <pc:docMk/>
          <pc:sldMk cId="3998128946" sldId="311"/>
        </pc:sldMkLst>
      </pc:sldChg>
      <pc:sldChg chg="modNotesTx">
        <pc:chgData name="Frederik Boot" userId="f5fd48b4-8086-42d7-9548-35c102e53b44" providerId="ADAL" clId="{5E56EB35-16DD-4EC4-88E7-4DD56B138038}" dt="2024-10-23T14:54:28.625" v="151" actId="20577"/>
        <pc:sldMkLst>
          <pc:docMk/>
          <pc:sldMk cId="4278209995" sldId="312"/>
        </pc:sldMkLst>
      </pc:sldChg>
      <pc:sldChg chg="modNotesTx">
        <pc:chgData name="Frederik Boot" userId="f5fd48b4-8086-42d7-9548-35c102e53b44" providerId="ADAL" clId="{5E56EB35-16DD-4EC4-88E7-4DD56B138038}" dt="2024-10-23T14:53:13.265" v="125" actId="20577"/>
        <pc:sldMkLst>
          <pc:docMk/>
          <pc:sldMk cId="3366167024" sldId="313"/>
        </pc:sldMkLst>
      </pc:sldChg>
      <pc:sldChg chg="modNotesTx">
        <pc:chgData name="Frederik Boot" userId="f5fd48b4-8086-42d7-9548-35c102e53b44" providerId="ADAL" clId="{5E56EB35-16DD-4EC4-88E7-4DD56B138038}" dt="2024-10-23T14:53:17.128" v="128" actId="20577"/>
        <pc:sldMkLst>
          <pc:docMk/>
          <pc:sldMk cId="2599716265" sldId="314"/>
        </pc:sldMkLst>
      </pc:sldChg>
      <pc:sldChg chg="modNotesTx">
        <pc:chgData name="Frederik Boot" userId="f5fd48b4-8086-42d7-9548-35c102e53b44" providerId="ADAL" clId="{5E56EB35-16DD-4EC4-88E7-4DD56B138038}" dt="2024-10-23T14:53:34.052" v="134" actId="20577"/>
        <pc:sldMkLst>
          <pc:docMk/>
          <pc:sldMk cId="471117991" sldId="316"/>
        </pc:sldMkLst>
      </pc:sldChg>
      <pc:sldChg chg="modNotesTx">
        <pc:chgData name="Frederik Boot" userId="f5fd48b4-8086-42d7-9548-35c102e53b44" providerId="ADAL" clId="{5E56EB35-16DD-4EC4-88E7-4DD56B138038}" dt="2024-10-23T14:53:42.244" v="141" actId="20577"/>
        <pc:sldMkLst>
          <pc:docMk/>
          <pc:sldMk cId="2042658175" sldId="317"/>
        </pc:sldMkLst>
      </pc:sldChg>
      <pc:sldChg chg="modNotesTx">
        <pc:chgData name="Frederik Boot" userId="f5fd48b4-8086-42d7-9548-35c102e53b44" providerId="ADAL" clId="{5E56EB35-16DD-4EC4-88E7-4DD56B138038}" dt="2024-10-23T14:48:57.677" v="117" actId="20577"/>
        <pc:sldMkLst>
          <pc:docMk/>
          <pc:sldMk cId="3186809313" sldId="318"/>
        </pc:sldMkLst>
      </pc:sldChg>
      <pc:sldChg chg="modNotesTx">
        <pc:chgData name="Frederik Boot" userId="f5fd48b4-8086-42d7-9548-35c102e53b44" providerId="ADAL" clId="{5E56EB35-16DD-4EC4-88E7-4DD56B138038}" dt="2024-10-23T14:47:33.451" v="94" actId="20577"/>
        <pc:sldMkLst>
          <pc:docMk/>
          <pc:sldMk cId="2168970291" sldId="319"/>
        </pc:sldMkLst>
      </pc:sldChg>
      <pc:sldChg chg="modNotesTx">
        <pc:chgData name="Frederik Boot" userId="f5fd48b4-8086-42d7-9548-35c102e53b44" providerId="ADAL" clId="{5E56EB35-16DD-4EC4-88E7-4DD56B138038}" dt="2024-10-23T14:47:27.820" v="90" actId="20577"/>
        <pc:sldMkLst>
          <pc:docMk/>
          <pc:sldMk cId="1920319241" sldId="320"/>
        </pc:sldMkLst>
      </pc:sldChg>
      <pc:sldChg chg="modNotesTx">
        <pc:chgData name="Frederik Boot" userId="f5fd48b4-8086-42d7-9548-35c102e53b44" providerId="ADAL" clId="{5E56EB35-16DD-4EC4-88E7-4DD56B138038}" dt="2024-10-23T14:47:35.943" v="96" actId="20577"/>
        <pc:sldMkLst>
          <pc:docMk/>
          <pc:sldMk cId="2910683059" sldId="321"/>
        </pc:sldMkLst>
      </pc:sldChg>
      <pc:sldChg chg="modNotesTx">
        <pc:chgData name="Frederik Boot" userId="f5fd48b4-8086-42d7-9548-35c102e53b44" providerId="ADAL" clId="{5E56EB35-16DD-4EC4-88E7-4DD56B138038}" dt="2024-10-23T14:47:40.213" v="98" actId="20577"/>
        <pc:sldMkLst>
          <pc:docMk/>
          <pc:sldMk cId="3900082989" sldId="322"/>
        </pc:sldMkLst>
      </pc:sldChg>
      <pc:sldChg chg="modNotesTx">
        <pc:chgData name="Frederik Boot" userId="f5fd48b4-8086-42d7-9548-35c102e53b44" providerId="ADAL" clId="{5E56EB35-16DD-4EC4-88E7-4DD56B138038}" dt="2024-10-23T14:47:25.690" v="88" actId="20577"/>
        <pc:sldMkLst>
          <pc:docMk/>
          <pc:sldMk cId="2169837042" sldId="323"/>
        </pc:sldMkLst>
      </pc:sldChg>
      <pc:sldChg chg="modNotesTx">
        <pc:chgData name="Frederik Boot" userId="f5fd48b4-8086-42d7-9548-35c102e53b44" providerId="ADAL" clId="{5E56EB35-16DD-4EC4-88E7-4DD56B138038}" dt="2024-10-23T14:47:30.635" v="92" actId="20577"/>
        <pc:sldMkLst>
          <pc:docMk/>
          <pc:sldMk cId="2411432235" sldId="324"/>
        </pc:sldMkLst>
      </pc:sldChg>
      <pc:sldChg chg="modNotesTx">
        <pc:chgData name="Frederik Boot" userId="f5fd48b4-8086-42d7-9548-35c102e53b44" providerId="ADAL" clId="{5E56EB35-16DD-4EC4-88E7-4DD56B138038}" dt="2024-10-23T14:48:29.842" v="113" actId="20577"/>
        <pc:sldMkLst>
          <pc:docMk/>
          <pc:sldMk cId="2310522288" sldId="325"/>
        </pc:sldMkLst>
      </pc:sldChg>
      <pc:sldChg chg="modNotesTx">
        <pc:chgData name="Frederik Boot" userId="f5fd48b4-8086-42d7-9548-35c102e53b44" providerId="ADAL" clId="{5E56EB35-16DD-4EC4-88E7-4DD56B138038}" dt="2024-10-23T14:48:55.573" v="115" actId="20577"/>
        <pc:sldMkLst>
          <pc:docMk/>
          <pc:sldMk cId="1689025514" sldId="327"/>
        </pc:sldMkLst>
      </pc:sldChg>
      <pc:sldChg chg="modNotesTx">
        <pc:chgData name="Frederik Boot" userId="f5fd48b4-8086-42d7-9548-35c102e53b44" providerId="ADAL" clId="{5E56EB35-16DD-4EC4-88E7-4DD56B138038}" dt="2024-10-23T14:48:59.531" v="119" actId="20577"/>
        <pc:sldMkLst>
          <pc:docMk/>
          <pc:sldMk cId="2763043451" sldId="328"/>
        </pc:sldMkLst>
      </pc:sldChg>
      <pc:sldChg chg="modNotesTx">
        <pc:chgData name="Frederik Boot" userId="f5fd48b4-8086-42d7-9548-35c102e53b44" providerId="ADAL" clId="{5E56EB35-16DD-4EC4-88E7-4DD56B138038}" dt="2024-10-23T14:55:22.389" v="161" actId="20577"/>
        <pc:sldMkLst>
          <pc:docMk/>
          <pc:sldMk cId="57897512" sldId="329"/>
        </pc:sldMkLst>
      </pc:sldChg>
      <pc:sldChg chg="modNotesTx">
        <pc:chgData name="Frederik Boot" userId="f5fd48b4-8086-42d7-9548-35c102e53b44" providerId="ADAL" clId="{5E56EB35-16DD-4EC4-88E7-4DD56B138038}" dt="2024-10-23T14:53:40.114" v="139" actId="20577"/>
        <pc:sldMkLst>
          <pc:docMk/>
          <pc:sldMk cId="3303813481" sldId="330"/>
        </pc:sldMkLst>
      </pc:sldChg>
      <pc:sldChg chg="ord modNotesTx">
        <pc:chgData name="Frederik Boot" userId="f5fd48b4-8086-42d7-9548-35c102e53b44" providerId="ADAL" clId="{5E56EB35-16DD-4EC4-88E7-4DD56B138038}" dt="2024-10-23T14:54:12.843" v="146" actId="20577"/>
        <pc:sldMkLst>
          <pc:docMk/>
          <pc:sldMk cId="147690097" sldId="331"/>
        </pc:sldMkLst>
      </pc:sldChg>
      <pc:sldChg chg="modNotesTx">
        <pc:chgData name="Frederik Boot" userId="f5fd48b4-8086-42d7-9548-35c102e53b44" providerId="ADAL" clId="{5E56EB35-16DD-4EC4-88E7-4DD56B138038}" dt="2024-10-23T14:53:19.585" v="130" actId="20577"/>
        <pc:sldMkLst>
          <pc:docMk/>
          <pc:sldMk cId="1304569226" sldId="332"/>
        </pc:sldMkLst>
      </pc:sldChg>
      <pc:sldChg chg="modNotesTx">
        <pc:chgData name="Frederik Boot" userId="f5fd48b4-8086-42d7-9548-35c102e53b44" providerId="ADAL" clId="{5E56EB35-16DD-4EC4-88E7-4DD56B138038}" dt="2024-10-23T14:53:22.513" v="132" actId="20577"/>
        <pc:sldMkLst>
          <pc:docMk/>
          <pc:sldMk cId="3864167951" sldId="333"/>
        </pc:sldMkLst>
      </pc:sldChg>
      <pc:sldChg chg="modNotesTx">
        <pc:chgData name="Frederik Boot" userId="f5fd48b4-8086-42d7-9548-35c102e53b44" providerId="ADAL" clId="{5E56EB35-16DD-4EC4-88E7-4DD56B138038}" dt="2024-10-23T15:02:50.054" v="214" actId="20577"/>
        <pc:sldMkLst>
          <pc:docMk/>
          <pc:sldMk cId="1050157926" sldId="334"/>
        </pc:sldMkLst>
      </pc:sldChg>
      <pc:sldChg chg="modNotesTx">
        <pc:chgData name="Frederik Boot" userId="f5fd48b4-8086-42d7-9548-35c102e53b44" providerId="ADAL" clId="{5E56EB35-16DD-4EC4-88E7-4DD56B138038}" dt="2024-10-23T14:53:46.563" v="143" actId="20577"/>
        <pc:sldMkLst>
          <pc:docMk/>
          <pc:sldMk cId="2956314122" sldId="335"/>
        </pc:sldMkLst>
      </pc:sldChg>
      <pc:sldChg chg="modNotesTx">
        <pc:chgData name="Frederik Boot" userId="f5fd48b4-8086-42d7-9548-35c102e53b44" providerId="ADAL" clId="{5E56EB35-16DD-4EC4-88E7-4DD56B138038}" dt="2024-10-23T14:48:17.632" v="107" actId="20577"/>
        <pc:sldMkLst>
          <pc:docMk/>
          <pc:sldMk cId="3596711188" sldId="336"/>
        </pc:sldMkLst>
      </pc:sldChg>
      <pc:sldChg chg="modNotesTx">
        <pc:chgData name="Frederik Boot" userId="f5fd48b4-8086-42d7-9548-35c102e53b44" providerId="ADAL" clId="{5E56EB35-16DD-4EC4-88E7-4DD56B138038}" dt="2024-10-23T14:48:23.086" v="111" actId="20577"/>
        <pc:sldMkLst>
          <pc:docMk/>
          <pc:sldMk cId="1507973406" sldId="337"/>
        </pc:sldMkLst>
      </pc:sldChg>
      <pc:sldChg chg="modNotesTx">
        <pc:chgData name="Frederik Boot" userId="f5fd48b4-8086-42d7-9548-35c102e53b44" providerId="ADAL" clId="{5E56EB35-16DD-4EC4-88E7-4DD56B138038}" dt="2024-10-23T14:48:19.840" v="109" actId="20577"/>
        <pc:sldMkLst>
          <pc:docMk/>
          <pc:sldMk cId="2726771303" sldId="338"/>
        </pc:sldMkLst>
      </pc:sldChg>
      <pc:sldChg chg="modNotesTx">
        <pc:chgData name="Frederik Boot" userId="f5fd48b4-8086-42d7-9548-35c102e53b44" providerId="ADAL" clId="{5E56EB35-16DD-4EC4-88E7-4DD56B138038}" dt="2024-10-23T14:55:07.054" v="153" actId="20577"/>
        <pc:sldMkLst>
          <pc:docMk/>
          <pc:sldMk cId="4115917382" sldId="339"/>
        </pc:sldMkLst>
      </pc:sldChg>
      <pc:sldChg chg="modSp new mod ord">
        <pc:chgData name="Frederik Boot" userId="f5fd48b4-8086-42d7-9548-35c102e53b44" providerId="ADAL" clId="{5E56EB35-16DD-4EC4-88E7-4DD56B138038}" dt="2024-10-23T14:16:57.247" v="17" actId="20577"/>
        <pc:sldMkLst>
          <pc:docMk/>
          <pc:sldMk cId="3936776535" sldId="340"/>
        </pc:sldMkLst>
        <pc:spChg chg="mod">
          <ac:chgData name="Frederik Boot" userId="f5fd48b4-8086-42d7-9548-35c102e53b44" providerId="ADAL" clId="{5E56EB35-16DD-4EC4-88E7-4DD56B138038}" dt="2024-10-23T14:16:53.675" v="7" actId="20577"/>
          <ac:spMkLst>
            <pc:docMk/>
            <pc:sldMk cId="3936776535" sldId="340"/>
            <ac:spMk id="2" creationId="{D64D980A-CCC8-C06B-3867-8FB587B701C7}"/>
          </ac:spMkLst>
        </pc:spChg>
        <pc:spChg chg="mod">
          <ac:chgData name="Frederik Boot" userId="f5fd48b4-8086-42d7-9548-35c102e53b44" providerId="ADAL" clId="{5E56EB35-16DD-4EC4-88E7-4DD56B138038}" dt="2024-10-23T14:16:57.247" v="17" actId="20577"/>
          <ac:spMkLst>
            <pc:docMk/>
            <pc:sldMk cId="3936776535" sldId="340"/>
            <ac:spMk id="3" creationId="{599A7C85-C0E6-B6A0-D9B1-18FB00233138}"/>
          </ac:spMkLst>
        </pc:spChg>
      </pc:sldChg>
    </pc:docChg>
  </pc:docChgLst>
  <pc:docChgLst>
    <pc:chgData name="Edwin Rosier" userId="a524c8de-6415-43bf-8d50-38eea37044cd" providerId="ADAL" clId="{5919E740-9744-497A-842F-01104AE49916}"/>
    <pc:docChg chg="addSld modSld">
      <pc:chgData name="Edwin Rosier" userId="a524c8de-6415-43bf-8d50-38eea37044cd" providerId="ADAL" clId="{5919E740-9744-497A-842F-01104AE49916}" dt="2024-10-14T09:19:05.237" v="64" actId="20577"/>
      <pc:docMkLst>
        <pc:docMk/>
      </pc:docMkLst>
      <pc:sldChg chg="modSp mod">
        <pc:chgData name="Edwin Rosier" userId="a524c8de-6415-43bf-8d50-38eea37044cd" providerId="ADAL" clId="{5919E740-9744-497A-842F-01104AE49916}" dt="2024-10-08T10:52:23.774" v="25" actId="20577"/>
        <pc:sldMkLst>
          <pc:docMk/>
          <pc:sldMk cId="1058218084" sldId="301"/>
        </pc:sldMkLst>
        <pc:spChg chg="mod">
          <ac:chgData name="Edwin Rosier" userId="a524c8de-6415-43bf-8d50-38eea37044cd" providerId="ADAL" clId="{5919E740-9744-497A-842F-01104AE49916}" dt="2024-10-08T10:52:23.774" v="25" actId="20577"/>
          <ac:spMkLst>
            <pc:docMk/>
            <pc:sldMk cId="1058218084" sldId="301"/>
            <ac:spMk id="2" creationId="{0E329E4F-FD80-31DB-1952-F9720AF4ED4F}"/>
          </ac:spMkLst>
        </pc:spChg>
      </pc:sldChg>
      <pc:sldChg chg="modSp mod">
        <pc:chgData name="Edwin Rosier" userId="a524c8de-6415-43bf-8d50-38eea37044cd" providerId="ADAL" clId="{5919E740-9744-497A-842F-01104AE49916}" dt="2024-10-08T10:53:26.570" v="27" actId="1076"/>
        <pc:sldMkLst>
          <pc:docMk/>
          <pc:sldMk cId="458172599" sldId="302"/>
        </pc:sldMkLst>
        <pc:spChg chg="mod">
          <ac:chgData name="Edwin Rosier" userId="a524c8de-6415-43bf-8d50-38eea37044cd" providerId="ADAL" clId="{5919E740-9744-497A-842F-01104AE49916}" dt="2024-10-08T10:53:23.329" v="26" actId="20577"/>
          <ac:spMkLst>
            <pc:docMk/>
            <pc:sldMk cId="458172599" sldId="302"/>
            <ac:spMk id="3" creationId="{B3D1FDE0-7DCB-02AB-D6C5-2EC4BF79D9E5}"/>
          </ac:spMkLst>
        </pc:spChg>
        <pc:spChg chg="mod">
          <ac:chgData name="Edwin Rosier" userId="a524c8de-6415-43bf-8d50-38eea37044cd" providerId="ADAL" clId="{5919E740-9744-497A-842F-01104AE49916}" dt="2024-10-08T10:53:26.570" v="27" actId="1076"/>
          <ac:spMkLst>
            <pc:docMk/>
            <pc:sldMk cId="458172599" sldId="302"/>
            <ac:spMk id="4" creationId="{318C7751-2F7D-E42C-D953-4729DAD7A017}"/>
          </ac:spMkLst>
        </pc:spChg>
      </pc:sldChg>
      <pc:sldChg chg="modSp new mod">
        <pc:chgData name="Edwin Rosier" userId="a524c8de-6415-43bf-8d50-38eea37044cd" providerId="ADAL" clId="{5919E740-9744-497A-842F-01104AE49916}" dt="2024-10-08T10:51:27.620" v="10" actId="20577"/>
        <pc:sldMkLst>
          <pc:docMk/>
          <pc:sldMk cId="3607918770" sldId="308"/>
        </pc:sldMkLst>
        <pc:spChg chg="mod">
          <ac:chgData name="Edwin Rosier" userId="a524c8de-6415-43bf-8d50-38eea37044cd" providerId="ADAL" clId="{5919E740-9744-497A-842F-01104AE49916}" dt="2024-10-08T10:51:27.620" v="10" actId="20577"/>
          <ac:spMkLst>
            <pc:docMk/>
            <pc:sldMk cId="3607918770" sldId="308"/>
            <ac:spMk id="2" creationId="{DE997F9D-7FA3-9568-C5BD-B0FDB7DE958A}"/>
          </ac:spMkLst>
        </pc:spChg>
      </pc:sldChg>
      <pc:sldChg chg="modSp new mod">
        <pc:chgData name="Edwin Rosier" userId="a524c8de-6415-43bf-8d50-38eea37044cd" providerId="ADAL" clId="{5919E740-9744-497A-842F-01104AE49916}" dt="2024-10-14T09:19:05.237" v="64" actId="20577"/>
        <pc:sldMkLst>
          <pc:docMk/>
          <pc:sldMk cId="3186809313" sldId="318"/>
        </pc:sldMkLst>
        <pc:spChg chg="mod">
          <ac:chgData name="Edwin Rosier" userId="a524c8de-6415-43bf-8d50-38eea37044cd" providerId="ADAL" clId="{5919E740-9744-497A-842F-01104AE49916}" dt="2024-10-14T09:19:05.237" v="64" actId="20577"/>
          <ac:spMkLst>
            <pc:docMk/>
            <pc:sldMk cId="3186809313" sldId="318"/>
            <ac:spMk id="3" creationId="{5A34FC0F-44CE-1AA8-A3CE-6C5F8B72FC0E}"/>
          </ac:spMkLst>
        </pc:spChg>
      </pc:sldChg>
    </pc:docChg>
  </pc:docChgLst>
  <pc:docChgLst>
    <pc:chgData name="Frederik Boot" userId="f5fd48b4-8086-42d7-9548-35c102e53b44" providerId="ADAL" clId="{32CBB398-8A12-4CD7-A469-011780490E84}"/>
    <pc:docChg chg="custSel addSld modSld sldOrd">
      <pc:chgData name="Frederik Boot" userId="f5fd48b4-8086-42d7-9548-35c102e53b44" providerId="ADAL" clId="{32CBB398-8A12-4CD7-A469-011780490E84}" dt="2024-10-18T07:20:20.569" v="125" actId="13926"/>
      <pc:docMkLst>
        <pc:docMk/>
      </pc:docMkLst>
      <pc:sldChg chg="ord">
        <pc:chgData name="Frederik Boot" userId="f5fd48b4-8086-42d7-9548-35c102e53b44" providerId="ADAL" clId="{32CBB398-8A12-4CD7-A469-011780490E84}" dt="2024-10-18T07:20:12.061" v="124"/>
        <pc:sldMkLst>
          <pc:docMk/>
          <pc:sldMk cId="458172599" sldId="302"/>
        </pc:sldMkLst>
      </pc:sldChg>
      <pc:sldChg chg="modSp mod">
        <pc:chgData name="Frederik Boot" userId="f5fd48b4-8086-42d7-9548-35c102e53b44" providerId="ADAL" clId="{32CBB398-8A12-4CD7-A469-011780490E84}" dt="2024-10-18T07:18:10.442" v="111" actId="20577"/>
        <pc:sldMkLst>
          <pc:docMk/>
          <pc:sldMk cId="2411432235" sldId="324"/>
        </pc:sldMkLst>
        <pc:spChg chg="mod">
          <ac:chgData name="Frederik Boot" userId="f5fd48b4-8086-42d7-9548-35c102e53b44" providerId="ADAL" clId="{32CBB398-8A12-4CD7-A469-011780490E84}" dt="2024-10-18T07:18:10.442" v="111" actId="20577"/>
          <ac:spMkLst>
            <pc:docMk/>
            <pc:sldMk cId="2411432235" sldId="324"/>
            <ac:spMk id="3" creationId="{36AFBB2A-1CDC-6108-517F-96E4E45DB681}"/>
          </ac:spMkLst>
        </pc:spChg>
      </pc:sldChg>
      <pc:sldChg chg="modSp mod modCm">
        <pc:chgData name="Frederik Boot" userId="f5fd48b4-8086-42d7-9548-35c102e53b44" providerId="ADAL" clId="{32CBB398-8A12-4CD7-A469-011780490E84}" dt="2024-10-18T07:19:30.144" v="122" actId="20577"/>
        <pc:sldMkLst>
          <pc:docMk/>
          <pc:sldMk cId="1689025514" sldId="327"/>
        </pc:sldMkLst>
        <pc:spChg chg="mod">
          <ac:chgData name="Frederik Boot" userId="f5fd48b4-8086-42d7-9548-35c102e53b44" providerId="ADAL" clId="{32CBB398-8A12-4CD7-A469-011780490E84}" dt="2024-10-18T07:19:30.144" v="122" actId="20577"/>
          <ac:spMkLst>
            <pc:docMk/>
            <pc:sldMk cId="1689025514" sldId="327"/>
            <ac:spMk id="11" creationId="{1039C93D-706B-F893-8B01-76F3EE1B0D20}"/>
          </ac:spMkLst>
        </pc:spChg>
        <pc:extLst>
          <p:ext xmlns:p="http://schemas.openxmlformats.org/presentationml/2006/main" uri="{D6D511B9-2390-475A-947B-AFAB55BFBCF1}">
            <pc226:cmChg xmlns:pc226="http://schemas.microsoft.com/office/powerpoint/2022/06/main/command" chg="mod">
              <pc226:chgData name="Frederik Boot" userId="f5fd48b4-8086-42d7-9548-35c102e53b44" providerId="ADAL" clId="{32CBB398-8A12-4CD7-A469-011780490E84}" dt="2024-10-18T07:19:30.144" v="122" actId="20577"/>
              <pc2:cmMkLst xmlns:pc2="http://schemas.microsoft.com/office/powerpoint/2019/9/main/command">
                <pc:docMk/>
                <pc:sldMk cId="1689025514" sldId="327"/>
                <pc2:cmMk id="{427CF3C4-4F67-468D-96F4-EA4350145D85}"/>
              </pc2:cmMkLst>
            </pc226:cmChg>
          </p:ext>
        </pc:extLst>
      </pc:sldChg>
      <pc:sldChg chg="modSp new mod">
        <pc:chgData name="Frederik Boot" userId="f5fd48b4-8086-42d7-9548-35c102e53b44" providerId="ADAL" clId="{32CBB398-8A12-4CD7-A469-011780490E84}" dt="2024-10-18T07:20:20.569" v="125" actId="13926"/>
        <pc:sldMkLst>
          <pc:docMk/>
          <pc:sldMk cId="2956314122" sldId="335"/>
        </pc:sldMkLst>
        <pc:spChg chg="mod">
          <ac:chgData name="Frederik Boot" userId="f5fd48b4-8086-42d7-9548-35c102e53b44" providerId="ADAL" clId="{32CBB398-8A12-4CD7-A469-011780490E84}" dt="2024-10-18T07:15:29.035" v="16" actId="5793"/>
          <ac:spMkLst>
            <pc:docMk/>
            <pc:sldMk cId="2956314122" sldId="335"/>
            <ac:spMk id="2" creationId="{B728804E-90D0-DFE9-FA6B-B6ADB404E48F}"/>
          </ac:spMkLst>
        </pc:spChg>
        <pc:spChg chg="mod">
          <ac:chgData name="Frederik Boot" userId="f5fd48b4-8086-42d7-9548-35c102e53b44" providerId="ADAL" clId="{32CBB398-8A12-4CD7-A469-011780490E84}" dt="2024-10-18T07:20:20.569" v="125" actId="13926"/>
          <ac:spMkLst>
            <pc:docMk/>
            <pc:sldMk cId="2956314122" sldId="335"/>
            <ac:spMk id="3" creationId="{00BB835D-2FEB-05DA-C7B3-95D074971B74}"/>
          </ac:spMkLst>
        </pc:spChg>
      </pc:sldChg>
    </pc:docChg>
  </pc:docChgLst>
  <pc:docChgLst>
    <pc:chgData name="Frederik Boot" userId="f5fd48b4-8086-42d7-9548-35c102e53b44" providerId="ADAL" clId="{B09C5748-71E4-46E1-A7A0-0DC521841AE7}"/>
    <pc:docChg chg="undo custSel modSld">
      <pc:chgData name="Frederik Boot" userId="f5fd48b4-8086-42d7-9548-35c102e53b44" providerId="ADAL" clId="{B09C5748-71E4-46E1-A7A0-0DC521841AE7}" dt="2024-10-22T07:40:12.976" v="13" actId="20577"/>
      <pc:docMkLst>
        <pc:docMk/>
      </pc:docMkLst>
      <pc:sldChg chg="modSp mod">
        <pc:chgData name="Frederik Boot" userId="f5fd48b4-8086-42d7-9548-35c102e53b44" providerId="ADAL" clId="{B09C5748-71E4-46E1-A7A0-0DC521841AE7}" dt="2024-10-22T07:40:12.976" v="13" actId="20577"/>
        <pc:sldMkLst>
          <pc:docMk/>
          <pc:sldMk cId="3717169828" sldId="279"/>
        </pc:sldMkLst>
        <pc:spChg chg="mod">
          <ac:chgData name="Frederik Boot" userId="f5fd48b4-8086-42d7-9548-35c102e53b44" providerId="ADAL" clId="{B09C5748-71E4-46E1-A7A0-0DC521841AE7}" dt="2024-10-22T07:40:12.976" v="13" actId="20577"/>
          <ac:spMkLst>
            <pc:docMk/>
            <pc:sldMk cId="3717169828" sldId="279"/>
            <ac:spMk id="11266" creationId="{00000000-0000-0000-0000-000000000000}"/>
          </ac:spMkLst>
        </pc:spChg>
        <pc:spChg chg="mod">
          <ac:chgData name="Frederik Boot" userId="f5fd48b4-8086-42d7-9548-35c102e53b44" providerId="ADAL" clId="{B09C5748-71E4-46E1-A7A0-0DC521841AE7}" dt="2024-10-22T07:40:08.145" v="12" actId="6549"/>
          <ac:spMkLst>
            <pc:docMk/>
            <pc:sldMk cId="3717169828" sldId="279"/>
            <ac:spMk id="11267" creationId="{00000000-0000-0000-0000-000000000000}"/>
          </ac:spMkLst>
        </pc:spChg>
      </pc:sldChg>
      <pc:sldChg chg="addSp delSp modSp mod">
        <pc:chgData name="Frederik Boot" userId="f5fd48b4-8086-42d7-9548-35c102e53b44" providerId="ADAL" clId="{B09C5748-71E4-46E1-A7A0-0DC521841AE7}" dt="2024-10-22T07:39:51.013" v="11" actId="13926"/>
        <pc:sldMkLst>
          <pc:docMk/>
          <pc:sldMk cId="2956314122" sldId="335"/>
        </pc:sldMkLst>
        <pc:spChg chg="add del mod">
          <ac:chgData name="Frederik Boot" userId="f5fd48b4-8086-42d7-9548-35c102e53b44" providerId="ADAL" clId="{B09C5748-71E4-46E1-A7A0-0DC521841AE7}" dt="2024-10-22T07:39:51.013" v="11" actId="13926"/>
          <ac:spMkLst>
            <pc:docMk/>
            <pc:sldMk cId="2956314122" sldId="335"/>
            <ac:spMk id="3" creationId="{00BB835D-2FEB-05DA-C7B3-95D074971B74}"/>
          </ac:spMkLst>
        </pc:spChg>
        <pc:spChg chg="add">
          <ac:chgData name="Frederik Boot" userId="f5fd48b4-8086-42d7-9548-35c102e53b44" providerId="ADAL" clId="{B09C5748-71E4-46E1-A7A0-0DC521841AE7}" dt="2024-10-22T07:37:50.083" v="2"/>
          <ac:spMkLst>
            <pc:docMk/>
            <pc:sldMk cId="2956314122" sldId="335"/>
            <ac:spMk id="4" creationId="{F439FB7A-BD16-DF5A-118F-A5C04187E628}"/>
          </ac:spMkLst>
        </pc:spChg>
        <pc:spChg chg="add mod">
          <ac:chgData name="Frederik Boot" userId="f5fd48b4-8086-42d7-9548-35c102e53b44" providerId="ADAL" clId="{B09C5748-71E4-46E1-A7A0-0DC521841AE7}" dt="2024-10-22T07:39:42.813" v="8"/>
          <ac:spMkLst>
            <pc:docMk/>
            <pc:sldMk cId="2956314122" sldId="335"/>
            <ac:spMk id="5" creationId="{CFDF5CDF-702B-5CE1-6079-DE81A88F6D91}"/>
          </ac:spMkLst>
        </pc:spChg>
        <pc:spChg chg="add">
          <ac:chgData name="Frederik Boot" userId="f5fd48b4-8086-42d7-9548-35c102e53b44" providerId="ADAL" clId="{B09C5748-71E4-46E1-A7A0-0DC521841AE7}" dt="2024-10-22T07:38:22.964" v="6"/>
          <ac:spMkLst>
            <pc:docMk/>
            <pc:sldMk cId="2956314122" sldId="335"/>
            <ac:spMk id="6" creationId="{4F41084D-B284-4D9E-C30C-EF3362910977}"/>
          </ac:spMkLst>
        </pc:spChg>
      </pc:sldChg>
    </pc:docChg>
  </pc:docChgLst>
  <pc:docChgLst>
    <pc:chgData name="Bergwerff, GR (Gerben) (ADR/IT)" userId="S::g.r.bergwerff_minfin.nl#ext#@adminnba.onmicrosoft.com::c665c3ea-58a3-4f35-9243-7ccdb3f1aea1" providerId="AD" clId="Web-{B1A58008-E513-EBEB-AE19-853F90B61041}"/>
    <pc:docChg chg="modSld">
      <pc:chgData name="Bergwerff, GR (Gerben) (ADR/IT)" userId="S::g.r.bergwerff_minfin.nl#ext#@adminnba.onmicrosoft.com::c665c3ea-58a3-4f35-9243-7ccdb3f1aea1" providerId="AD" clId="Web-{B1A58008-E513-EBEB-AE19-853F90B61041}" dt="2024-10-18T06:44:26.743" v="554" actId="20577"/>
      <pc:docMkLst>
        <pc:docMk/>
      </pc:docMkLst>
      <pc:sldChg chg="modSp">
        <pc:chgData name="Bergwerff, GR (Gerben) (ADR/IT)" userId="S::g.r.bergwerff_minfin.nl#ext#@adminnba.onmicrosoft.com::c665c3ea-58a3-4f35-9243-7ccdb3f1aea1" providerId="AD" clId="Web-{B1A58008-E513-EBEB-AE19-853F90B61041}" dt="2024-10-18T06:44:26.743" v="554" actId="20577"/>
        <pc:sldMkLst>
          <pc:docMk/>
          <pc:sldMk cId="3366167024" sldId="313"/>
        </pc:sldMkLst>
        <pc:spChg chg="mod">
          <ac:chgData name="Bergwerff, GR (Gerben) (ADR/IT)" userId="S::g.r.bergwerff_minfin.nl#ext#@adminnba.onmicrosoft.com::c665c3ea-58a3-4f35-9243-7ccdb3f1aea1" providerId="AD" clId="Web-{B1A58008-E513-EBEB-AE19-853F90B61041}" dt="2024-10-18T06:44:26.743" v="554" actId="20577"/>
          <ac:spMkLst>
            <pc:docMk/>
            <pc:sldMk cId="3366167024" sldId="313"/>
            <ac:spMk id="3" creationId="{0AE3C13F-73C7-B78E-9E09-1EBB48ECC93C}"/>
          </ac:spMkLst>
        </pc:spChg>
      </pc:sldChg>
    </pc:docChg>
  </pc:docChgLst>
  <pc:docChgLst>
    <pc:chgData name="Frederik Boot" userId="f5fd48b4-8086-42d7-9548-35c102e53b44" providerId="ADAL" clId="{3ED8D85E-AA10-4781-BA8B-FD991F79AD41}"/>
    <pc:docChg chg="modSld">
      <pc:chgData name="Frederik Boot" userId="f5fd48b4-8086-42d7-9548-35c102e53b44" providerId="ADAL" clId="{3ED8D85E-AA10-4781-BA8B-FD991F79AD41}" dt="2024-10-22T17:06:47.146" v="0" actId="6549"/>
      <pc:docMkLst>
        <pc:docMk/>
      </pc:docMkLst>
      <pc:sldChg chg="modSp mod">
        <pc:chgData name="Frederik Boot" userId="f5fd48b4-8086-42d7-9548-35c102e53b44" providerId="ADAL" clId="{3ED8D85E-AA10-4781-BA8B-FD991F79AD41}" dt="2024-10-22T17:06:47.146" v="0" actId="6549"/>
        <pc:sldMkLst>
          <pc:docMk/>
          <pc:sldMk cId="471117991" sldId="316"/>
        </pc:sldMkLst>
        <pc:spChg chg="mod">
          <ac:chgData name="Frederik Boot" userId="f5fd48b4-8086-42d7-9548-35c102e53b44" providerId="ADAL" clId="{3ED8D85E-AA10-4781-BA8B-FD991F79AD41}" dt="2024-10-22T17:06:47.146" v="0" actId="6549"/>
          <ac:spMkLst>
            <pc:docMk/>
            <pc:sldMk cId="471117991" sldId="316"/>
            <ac:spMk id="3" creationId="{80122A5D-7EFD-2D12-4552-BC33F50891C0}"/>
          </ac:spMkLst>
        </pc:spChg>
      </pc:sldChg>
    </pc:docChg>
  </pc:docChgLst>
  <pc:docChgLst>
    <pc:chgData name="Frederik Boot" userId="f5fd48b4-8086-42d7-9548-35c102e53b44" providerId="ADAL" clId="{0EC9E978-0510-4215-8267-DEEC8F4FB24A}"/>
    <pc:docChg chg="custSel addSld modSld">
      <pc:chgData name="Frederik Boot" userId="f5fd48b4-8086-42d7-9548-35c102e53b44" providerId="ADAL" clId="{0EC9E978-0510-4215-8267-DEEC8F4FB24A}" dt="2024-10-29T10:15:01.780" v="177" actId="20577"/>
      <pc:docMkLst>
        <pc:docMk/>
      </pc:docMkLst>
      <pc:sldChg chg="modSp mod">
        <pc:chgData name="Frederik Boot" userId="f5fd48b4-8086-42d7-9548-35c102e53b44" providerId="ADAL" clId="{0EC9E978-0510-4215-8267-DEEC8F4FB24A}" dt="2024-10-29T10:13:23.453" v="132" actId="20577"/>
        <pc:sldMkLst>
          <pc:docMk/>
          <pc:sldMk cId="581084457" sldId="309"/>
        </pc:sldMkLst>
        <pc:spChg chg="mod">
          <ac:chgData name="Frederik Boot" userId="f5fd48b4-8086-42d7-9548-35c102e53b44" providerId="ADAL" clId="{0EC9E978-0510-4215-8267-DEEC8F4FB24A}" dt="2024-10-29T10:13:23.453" v="132" actId="20577"/>
          <ac:spMkLst>
            <pc:docMk/>
            <pc:sldMk cId="581084457" sldId="309"/>
            <ac:spMk id="3" creationId="{B3F95B4B-15E5-1F7E-94C0-C8BE3BFEC485}"/>
          </ac:spMkLst>
        </pc:spChg>
      </pc:sldChg>
      <pc:sldChg chg="delSp modSp add mod">
        <pc:chgData name="Frederik Boot" userId="f5fd48b4-8086-42d7-9548-35c102e53b44" providerId="ADAL" clId="{0EC9E978-0510-4215-8267-DEEC8F4FB24A}" dt="2024-10-29T10:15:01.780" v="177" actId="20577"/>
        <pc:sldMkLst>
          <pc:docMk/>
          <pc:sldMk cId="751469356" sldId="341"/>
        </pc:sldMkLst>
        <pc:spChg chg="mod">
          <ac:chgData name="Frederik Boot" userId="f5fd48b4-8086-42d7-9548-35c102e53b44" providerId="ADAL" clId="{0EC9E978-0510-4215-8267-DEEC8F4FB24A}" dt="2024-10-29T10:15:01.780" v="177" actId="20577"/>
          <ac:spMkLst>
            <pc:docMk/>
            <pc:sldMk cId="751469356" sldId="341"/>
            <ac:spMk id="3" creationId="{B3F95B4B-15E5-1F7E-94C0-C8BE3BFEC485}"/>
          </ac:spMkLst>
        </pc:spChg>
        <pc:picChg chg="del">
          <ac:chgData name="Frederik Boot" userId="f5fd48b4-8086-42d7-9548-35c102e53b44" providerId="ADAL" clId="{0EC9E978-0510-4215-8267-DEEC8F4FB24A}" dt="2024-10-29T10:13:28.523" v="135" actId="478"/>
          <ac:picMkLst>
            <pc:docMk/>
            <pc:sldMk cId="751469356" sldId="341"/>
            <ac:picMk id="5" creationId="{E17D396B-0763-1516-1FC7-9405C01FCA61}"/>
          </ac:picMkLst>
        </pc:picChg>
      </pc:sldChg>
    </pc:docChg>
  </pc:docChgLst>
  <pc:docChgLst>
    <pc:chgData name="Edwin Rosier" userId="a524c8de-6415-43bf-8d50-38eea37044cd" providerId="ADAL" clId="{5DBCD684-F5BD-4A0F-8281-153E1804ABF4}"/>
    <pc:docChg chg="undo custSel addSld delSld modSld sldOrd">
      <pc:chgData name="Edwin Rosier" userId="a524c8de-6415-43bf-8d50-38eea37044cd" providerId="ADAL" clId="{5DBCD684-F5BD-4A0F-8281-153E1804ABF4}" dt="2024-10-02T19:57:23.318" v="3394" actId="20577"/>
      <pc:docMkLst>
        <pc:docMk/>
      </pc:docMkLst>
      <pc:sldChg chg="modSp mod">
        <pc:chgData name="Edwin Rosier" userId="a524c8de-6415-43bf-8d50-38eea37044cd" providerId="ADAL" clId="{5DBCD684-F5BD-4A0F-8281-153E1804ABF4}" dt="2024-10-02T18:00:18.024" v="13" actId="20577"/>
        <pc:sldMkLst>
          <pc:docMk/>
          <pc:sldMk cId="0" sldId="259"/>
        </pc:sldMkLst>
        <pc:spChg chg="mod">
          <ac:chgData name="Edwin Rosier" userId="a524c8de-6415-43bf-8d50-38eea37044cd" providerId="ADAL" clId="{5DBCD684-F5BD-4A0F-8281-153E1804ABF4}" dt="2024-10-02T18:00:18.024" v="13" actId="20577"/>
          <ac:spMkLst>
            <pc:docMk/>
            <pc:sldMk cId="0" sldId="259"/>
            <ac:spMk id="9218" creationId="{00000000-0000-0000-0000-000000000000}"/>
          </ac:spMkLst>
        </pc:spChg>
      </pc:sldChg>
      <pc:sldChg chg="modSp new mod">
        <pc:chgData name="Edwin Rosier" userId="a524c8de-6415-43bf-8d50-38eea37044cd" providerId="ADAL" clId="{5DBCD684-F5BD-4A0F-8281-153E1804ABF4}" dt="2024-10-02T18:26:14.939" v="649" actId="20577"/>
        <pc:sldMkLst>
          <pc:docMk/>
          <pc:sldMk cId="85321285" sldId="280"/>
        </pc:sldMkLst>
        <pc:spChg chg="mod">
          <ac:chgData name="Edwin Rosier" userId="a524c8de-6415-43bf-8d50-38eea37044cd" providerId="ADAL" clId="{5DBCD684-F5BD-4A0F-8281-153E1804ABF4}" dt="2024-10-02T18:00:53.637" v="20" actId="20577"/>
          <ac:spMkLst>
            <pc:docMk/>
            <pc:sldMk cId="85321285" sldId="280"/>
            <ac:spMk id="2" creationId="{7FDE68C7-8A09-B887-3017-AEC7851C235B}"/>
          </ac:spMkLst>
        </pc:spChg>
        <pc:spChg chg="mod">
          <ac:chgData name="Edwin Rosier" userId="a524c8de-6415-43bf-8d50-38eea37044cd" providerId="ADAL" clId="{5DBCD684-F5BD-4A0F-8281-153E1804ABF4}" dt="2024-10-02T18:26:14.939" v="649" actId="20577"/>
          <ac:spMkLst>
            <pc:docMk/>
            <pc:sldMk cId="85321285" sldId="280"/>
            <ac:spMk id="3" creationId="{7C64391E-29BE-5C6C-1E04-1A85EA95C180}"/>
          </ac:spMkLst>
        </pc:spChg>
      </pc:sldChg>
      <pc:sldChg chg="addSp delSp modSp new mod">
        <pc:chgData name="Edwin Rosier" userId="a524c8de-6415-43bf-8d50-38eea37044cd" providerId="ADAL" clId="{5DBCD684-F5BD-4A0F-8281-153E1804ABF4}" dt="2024-10-02T18:35:44.589" v="940" actId="14100"/>
        <pc:sldMkLst>
          <pc:docMk/>
          <pc:sldMk cId="43182160" sldId="281"/>
        </pc:sldMkLst>
        <pc:spChg chg="mod">
          <ac:chgData name="Edwin Rosier" userId="a524c8de-6415-43bf-8d50-38eea37044cd" providerId="ADAL" clId="{5DBCD684-F5BD-4A0F-8281-153E1804ABF4}" dt="2024-10-02T18:08:42.612" v="306" actId="20577"/>
          <ac:spMkLst>
            <pc:docMk/>
            <pc:sldMk cId="43182160" sldId="281"/>
            <ac:spMk id="2" creationId="{71CF3B70-875B-1D2B-DF92-454D0190EB88}"/>
          </ac:spMkLst>
        </pc:spChg>
        <pc:spChg chg="mod">
          <ac:chgData name="Edwin Rosier" userId="a524c8de-6415-43bf-8d50-38eea37044cd" providerId="ADAL" clId="{5DBCD684-F5BD-4A0F-8281-153E1804ABF4}" dt="2024-10-02T18:35:15.260" v="898" actId="108"/>
          <ac:spMkLst>
            <pc:docMk/>
            <pc:sldMk cId="43182160" sldId="281"/>
            <ac:spMk id="3" creationId="{0B21EDEC-ACBE-0108-E2DD-672FBD5053C3}"/>
          </ac:spMkLst>
        </pc:spChg>
        <pc:spChg chg="add del mod">
          <ac:chgData name="Edwin Rosier" userId="a524c8de-6415-43bf-8d50-38eea37044cd" providerId="ADAL" clId="{5DBCD684-F5BD-4A0F-8281-153E1804ABF4}" dt="2024-10-02T18:28:31.520" v="789" actId="11529"/>
          <ac:spMkLst>
            <pc:docMk/>
            <pc:sldMk cId="43182160" sldId="281"/>
            <ac:spMk id="4" creationId="{74C092A9-EE3F-6690-6428-B22CA19A00EF}"/>
          </ac:spMkLst>
        </pc:spChg>
        <pc:spChg chg="add mod">
          <ac:chgData name="Edwin Rosier" userId="a524c8de-6415-43bf-8d50-38eea37044cd" providerId="ADAL" clId="{5DBCD684-F5BD-4A0F-8281-153E1804ABF4}" dt="2024-10-02T18:35:44.589" v="940" actId="14100"/>
          <ac:spMkLst>
            <pc:docMk/>
            <pc:sldMk cId="43182160" sldId="281"/>
            <ac:spMk id="5" creationId="{C2C39A02-F7AF-CC4A-B631-D2CE890DBA5A}"/>
          </ac:spMkLst>
        </pc:spChg>
      </pc:sldChg>
      <pc:sldChg chg="new del">
        <pc:chgData name="Edwin Rosier" userId="a524c8de-6415-43bf-8d50-38eea37044cd" providerId="ADAL" clId="{5DBCD684-F5BD-4A0F-8281-153E1804ABF4}" dt="2024-10-02T18:08:06.773" v="287" actId="2696"/>
        <pc:sldMkLst>
          <pc:docMk/>
          <pc:sldMk cId="3150787974" sldId="281"/>
        </pc:sldMkLst>
      </pc:sldChg>
      <pc:sldChg chg="addSp modSp add del mod">
        <pc:chgData name="Edwin Rosier" userId="a524c8de-6415-43bf-8d50-38eea37044cd" providerId="ADAL" clId="{5DBCD684-F5BD-4A0F-8281-153E1804ABF4}" dt="2024-10-02T18:38:23.855" v="943" actId="2696"/>
        <pc:sldMkLst>
          <pc:docMk/>
          <pc:sldMk cId="984077156" sldId="282"/>
        </pc:sldMkLst>
        <pc:spChg chg="mod">
          <ac:chgData name="Edwin Rosier" userId="a524c8de-6415-43bf-8d50-38eea37044cd" providerId="ADAL" clId="{5DBCD684-F5BD-4A0F-8281-153E1804ABF4}" dt="2024-10-02T18:08:50.318" v="319" actId="20577"/>
          <ac:spMkLst>
            <pc:docMk/>
            <pc:sldMk cId="984077156" sldId="282"/>
            <ac:spMk id="2" creationId="{71CF3B70-875B-1D2B-DF92-454D0190EB88}"/>
          </ac:spMkLst>
        </pc:spChg>
        <pc:spChg chg="mod">
          <ac:chgData name="Edwin Rosier" userId="a524c8de-6415-43bf-8d50-38eea37044cd" providerId="ADAL" clId="{5DBCD684-F5BD-4A0F-8281-153E1804ABF4}" dt="2024-10-02T18:31:48.897" v="813" actId="20577"/>
          <ac:spMkLst>
            <pc:docMk/>
            <pc:sldMk cId="984077156" sldId="282"/>
            <ac:spMk id="3" creationId="{0B21EDEC-ACBE-0108-E2DD-672FBD5053C3}"/>
          </ac:spMkLst>
        </pc:spChg>
        <pc:spChg chg="add mod">
          <ac:chgData name="Edwin Rosier" userId="a524c8de-6415-43bf-8d50-38eea37044cd" providerId="ADAL" clId="{5DBCD684-F5BD-4A0F-8281-153E1804ABF4}" dt="2024-10-02T18:33:44.545" v="841" actId="20577"/>
          <ac:spMkLst>
            <pc:docMk/>
            <pc:sldMk cId="984077156" sldId="282"/>
            <ac:spMk id="4" creationId="{8B9F49F3-C196-FFAB-F67C-718FE61E7EF2}"/>
          </ac:spMkLst>
        </pc:spChg>
        <pc:spChg chg="add mod">
          <ac:chgData name="Edwin Rosier" userId="a524c8de-6415-43bf-8d50-38eea37044cd" providerId="ADAL" clId="{5DBCD684-F5BD-4A0F-8281-153E1804ABF4}" dt="2024-10-02T18:34:46.338" v="897" actId="20577"/>
          <ac:spMkLst>
            <pc:docMk/>
            <pc:sldMk cId="984077156" sldId="282"/>
            <ac:spMk id="5" creationId="{D58BA567-390C-BAE7-3FF1-4D8F0DB75CEA}"/>
          </ac:spMkLst>
        </pc:spChg>
      </pc:sldChg>
      <pc:sldChg chg="addSp modSp add mod modNotesTx">
        <pc:chgData name="Edwin Rosier" userId="a524c8de-6415-43bf-8d50-38eea37044cd" providerId="ADAL" clId="{5DBCD684-F5BD-4A0F-8281-153E1804ABF4}" dt="2024-10-02T18:38:51.511" v="1021" actId="20577"/>
        <pc:sldMkLst>
          <pc:docMk/>
          <pc:sldMk cId="4085499680" sldId="283"/>
        </pc:sldMkLst>
        <pc:spChg chg="mod">
          <ac:chgData name="Edwin Rosier" userId="a524c8de-6415-43bf-8d50-38eea37044cd" providerId="ADAL" clId="{5DBCD684-F5BD-4A0F-8281-153E1804ABF4}" dt="2024-10-02T18:08:55.091" v="332" actId="20577"/>
          <ac:spMkLst>
            <pc:docMk/>
            <pc:sldMk cId="4085499680" sldId="283"/>
            <ac:spMk id="2" creationId="{71CF3B70-875B-1D2B-DF92-454D0190EB88}"/>
          </ac:spMkLst>
        </pc:spChg>
        <pc:spChg chg="mod">
          <ac:chgData name="Edwin Rosier" userId="a524c8de-6415-43bf-8d50-38eea37044cd" providerId="ADAL" clId="{5DBCD684-F5BD-4A0F-8281-153E1804ABF4}" dt="2024-10-02T18:11:37.815" v="388"/>
          <ac:spMkLst>
            <pc:docMk/>
            <pc:sldMk cId="4085499680" sldId="283"/>
            <ac:spMk id="3" creationId="{0B21EDEC-ACBE-0108-E2DD-672FBD5053C3}"/>
          </ac:spMkLst>
        </pc:spChg>
        <pc:spChg chg="add mod">
          <ac:chgData name="Edwin Rosier" userId="a524c8de-6415-43bf-8d50-38eea37044cd" providerId="ADAL" clId="{5DBCD684-F5BD-4A0F-8281-153E1804ABF4}" dt="2024-10-02T18:38:02.676" v="941"/>
          <ac:spMkLst>
            <pc:docMk/>
            <pc:sldMk cId="4085499680" sldId="283"/>
            <ac:spMk id="4" creationId="{5E9EBDC3-68CE-B11F-6806-E96D6BAD181F}"/>
          </ac:spMkLst>
        </pc:spChg>
        <pc:spChg chg="add mod">
          <ac:chgData name="Edwin Rosier" userId="a524c8de-6415-43bf-8d50-38eea37044cd" providerId="ADAL" clId="{5DBCD684-F5BD-4A0F-8281-153E1804ABF4}" dt="2024-10-02T18:38:08.973" v="942"/>
          <ac:spMkLst>
            <pc:docMk/>
            <pc:sldMk cId="4085499680" sldId="283"/>
            <ac:spMk id="5" creationId="{1596CD19-F4E7-CC31-69F0-7EB832A12F08}"/>
          </ac:spMkLst>
        </pc:spChg>
      </pc:sldChg>
      <pc:sldChg chg="modSp add mod modAnim">
        <pc:chgData name="Edwin Rosier" userId="a524c8de-6415-43bf-8d50-38eea37044cd" providerId="ADAL" clId="{5DBCD684-F5BD-4A0F-8281-153E1804ABF4}" dt="2024-10-02T18:39:57.724" v="1022"/>
        <pc:sldMkLst>
          <pc:docMk/>
          <pc:sldMk cId="2318689779" sldId="284"/>
        </pc:sldMkLst>
        <pc:spChg chg="mod">
          <ac:chgData name="Edwin Rosier" userId="a524c8de-6415-43bf-8d50-38eea37044cd" providerId="ADAL" clId="{5DBCD684-F5BD-4A0F-8281-153E1804ABF4}" dt="2024-10-02T18:09:00.678" v="345" actId="20577"/>
          <ac:spMkLst>
            <pc:docMk/>
            <pc:sldMk cId="2318689779" sldId="284"/>
            <ac:spMk id="2" creationId="{71CF3B70-875B-1D2B-DF92-454D0190EB88}"/>
          </ac:spMkLst>
        </pc:spChg>
        <pc:spChg chg="mod">
          <ac:chgData name="Edwin Rosier" userId="a524c8de-6415-43bf-8d50-38eea37044cd" providerId="ADAL" clId="{5DBCD684-F5BD-4A0F-8281-153E1804ABF4}" dt="2024-10-02T18:16:02.820" v="459"/>
          <ac:spMkLst>
            <pc:docMk/>
            <pc:sldMk cId="2318689779" sldId="284"/>
            <ac:spMk id="3" creationId="{0B21EDEC-ACBE-0108-E2DD-672FBD5053C3}"/>
          </ac:spMkLst>
        </pc:spChg>
      </pc:sldChg>
      <pc:sldChg chg="modSp add mod modNotesTx">
        <pc:chgData name="Edwin Rosier" userId="a524c8de-6415-43bf-8d50-38eea37044cd" providerId="ADAL" clId="{5DBCD684-F5BD-4A0F-8281-153E1804ABF4}" dt="2024-10-02T18:50:10.595" v="1948" actId="20577"/>
        <pc:sldMkLst>
          <pc:docMk/>
          <pc:sldMk cId="3862459758" sldId="285"/>
        </pc:sldMkLst>
        <pc:spChg chg="mod">
          <ac:chgData name="Edwin Rosier" userId="a524c8de-6415-43bf-8d50-38eea37044cd" providerId="ADAL" clId="{5DBCD684-F5BD-4A0F-8281-153E1804ABF4}" dt="2024-10-02T18:09:06.310" v="358" actId="20577"/>
          <ac:spMkLst>
            <pc:docMk/>
            <pc:sldMk cId="3862459758" sldId="285"/>
            <ac:spMk id="2" creationId="{71CF3B70-875B-1D2B-DF92-454D0190EB88}"/>
          </ac:spMkLst>
        </pc:spChg>
        <pc:spChg chg="mod">
          <ac:chgData name="Edwin Rosier" userId="a524c8de-6415-43bf-8d50-38eea37044cd" providerId="ADAL" clId="{5DBCD684-F5BD-4A0F-8281-153E1804ABF4}" dt="2024-10-02T18:13:15.017" v="413"/>
          <ac:spMkLst>
            <pc:docMk/>
            <pc:sldMk cId="3862459758" sldId="285"/>
            <ac:spMk id="3" creationId="{0B21EDEC-ACBE-0108-E2DD-672FBD5053C3}"/>
          </ac:spMkLst>
        </pc:spChg>
      </pc:sldChg>
      <pc:sldChg chg="modSp add mod ord modNotesTx">
        <pc:chgData name="Edwin Rosier" userId="a524c8de-6415-43bf-8d50-38eea37044cd" providerId="ADAL" clId="{5DBCD684-F5BD-4A0F-8281-153E1804ABF4}" dt="2024-10-02T19:54:27.411" v="2862"/>
        <pc:sldMkLst>
          <pc:docMk/>
          <pc:sldMk cId="3956608579" sldId="286"/>
        </pc:sldMkLst>
        <pc:spChg chg="mod">
          <ac:chgData name="Edwin Rosier" userId="a524c8de-6415-43bf-8d50-38eea37044cd" providerId="ADAL" clId="{5DBCD684-F5BD-4A0F-8281-153E1804ABF4}" dt="2024-10-02T19:16:12.489" v="2449" actId="20577"/>
          <ac:spMkLst>
            <pc:docMk/>
            <pc:sldMk cId="3956608579" sldId="286"/>
            <ac:spMk id="2" creationId="{71CF3B70-875B-1D2B-DF92-454D0190EB88}"/>
          </ac:spMkLst>
        </pc:spChg>
        <pc:spChg chg="mod">
          <ac:chgData name="Edwin Rosier" userId="a524c8de-6415-43bf-8d50-38eea37044cd" providerId="ADAL" clId="{5DBCD684-F5BD-4A0F-8281-153E1804ABF4}" dt="2024-10-02T19:54:20.810" v="2860" actId="20577"/>
          <ac:spMkLst>
            <pc:docMk/>
            <pc:sldMk cId="3956608579" sldId="286"/>
            <ac:spMk id="3" creationId="{0B21EDEC-ACBE-0108-E2DD-672FBD5053C3}"/>
          </ac:spMkLst>
        </pc:spChg>
      </pc:sldChg>
      <pc:sldChg chg="modSp add mod">
        <pc:chgData name="Edwin Rosier" userId="a524c8de-6415-43bf-8d50-38eea37044cd" providerId="ADAL" clId="{5DBCD684-F5BD-4A0F-8281-153E1804ABF4}" dt="2024-10-02T18:13:56.962" v="424"/>
        <pc:sldMkLst>
          <pc:docMk/>
          <pc:sldMk cId="1937148441" sldId="287"/>
        </pc:sldMkLst>
        <pc:spChg chg="mod">
          <ac:chgData name="Edwin Rosier" userId="a524c8de-6415-43bf-8d50-38eea37044cd" providerId="ADAL" clId="{5DBCD684-F5BD-4A0F-8281-153E1804ABF4}" dt="2024-10-02T18:13:56.962" v="424"/>
          <ac:spMkLst>
            <pc:docMk/>
            <pc:sldMk cId="1937148441" sldId="287"/>
            <ac:spMk id="3" creationId="{0B21EDEC-ACBE-0108-E2DD-672FBD5053C3}"/>
          </ac:spMkLst>
        </pc:spChg>
      </pc:sldChg>
      <pc:sldChg chg="modSp add mod">
        <pc:chgData name="Edwin Rosier" userId="a524c8de-6415-43bf-8d50-38eea37044cd" providerId="ADAL" clId="{5DBCD684-F5BD-4A0F-8281-153E1804ABF4}" dt="2024-10-02T18:14:20.349" v="435"/>
        <pc:sldMkLst>
          <pc:docMk/>
          <pc:sldMk cId="2745997239" sldId="288"/>
        </pc:sldMkLst>
        <pc:spChg chg="mod">
          <ac:chgData name="Edwin Rosier" userId="a524c8de-6415-43bf-8d50-38eea37044cd" providerId="ADAL" clId="{5DBCD684-F5BD-4A0F-8281-153E1804ABF4}" dt="2024-10-02T18:14:20.349" v="435"/>
          <ac:spMkLst>
            <pc:docMk/>
            <pc:sldMk cId="2745997239" sldId="288"/>
            <ac:spMk id="3" creationId="{0B21EDEC-ACBE-0108-E2DD-672FBD5053C3}"/>
          </ac:spMkLst>
        </pc:spChg>
      </pc:sldChg>
      <pc:sldChg chg="modSp add mod">
        <pc:chgData name="Edwin Rosier" userId="a524c8de-6415-43bf-8d50-38eea37044cd" providerId="ADAL" clId="{5DBCD684-F5BD-4A0F-8281-153E1804ABF4}" dt="2024-10-02T18:15:02.626" v="449"/>
        <pc:sldMkLst>
          <pc:docMk/>
          <pc:sldMk cId="884043884" sldId="289"/>
        </pc:sldMkLst>
        <pc:spChg chg="mod">
          <ac:chgData name="Edwin Rosier" userId="a524c8de-6415-43bf-8d50-38eea37044cd" providerId="ADAL" clId="{5DBCD684-F5BD-4A0F-8281-153E1804ABF4}" dt="2024-10-02T18:15:02.626" v="449"/>
          <ac:spMkLst>
            <pc:docMk/>
            <pc:sldMk cId="884043884" sldId="289"/>
            <ac:spMk id="3" creationId="{0B21EDEC-ACBE-0108-E2DD-672FBD5053C3}"/>
          </ac:spMkLst>
        </pc:spChg>
      </pc:sldChg>
      <pc:sldChg chg="addSp delSp modSp add mod modNotesTx">
        <pc:chgData name="Edwin Rosier" userId="a524c8de-6415-43bf-8d50-38eea37044cd" providerId="ADAL" clId="{5DBCD684-F5BD-4A0F-8281-153E1804ABF4}" dt="2024-10-02T18:56:19.719" v="2179" actId="20577"/>
        <pc:sldMkLst>
          <pc:docMk/>
          <pc:sldMk cId="481583595" sldId="290"/>
        </pc:sldMkLst>
        <pc:spChg chg="mod">
          <ac:chgData name="Edwin Rosier" userId="a524c8de-6415-43bf-8d50-38eea37044cd" providerId="ADAL" clId="{5DBCD684-F5BD-4A0F-8281-153E1804ABF4}" dt="2024-10-02T18:18:47.134" v="499"/>
          <ac:spMkLst>
            <pc:docMk/>
            <pc:sldMk cId="481583595" sldId="290"/>
            <ac:spMk id="3" creationId="{0B21EDEC-ACBE-0108-E2DD-672FBD5053C3}"/>
          </ac:spMkLst>
        </pc:spChg>
        <pc:spChg chg="add del mod">
          <ac:chgData name="Edwin Rosier" userId="a524c8de-6415-43bf-8d50-38eea37044cd" providerId="ADAL" clId="{5DBCD684-F5BD-4A0F-8281-153E1804ABF4}" dt="2024-10-02T18:55:27.899" v="1995" actId="11529"/>
          <ac:spMkLst>
            <pc:docMk/>
            <pc:sldMk cId="481583595" sldId="290"/>
            <ac:spMk id="4" creationId="{42C56081-7F52-1847-1C24-A8A16B8C18D0}"/>
          </ac:spMkLst>
        </pc:spChg>
      </pc:sldChg>
      <pc:sldChg chg="modSp add mod">
        <pc:chgData name="Edwin Rosier" userId="a524c8de-6415-43bf-8d50-38eea37044cd" providerId="ADAL" clId="{5DBCD684-F5BD-4A0F-8281-153E1804ABF4}" dt="2024-10-02T18:19:31.677" v="510" actId="20577"/>
        <pc:sldMkLst>
          <pc:docMk/>
          <pc:sldMk cId="2968116150" sldId="291"/>
        </pc:sldMkLst>
        <pc:spChg chg="mod">
          <ac:chgData name="Edwin Rosier" userId="a524c8de-6415-43bf-8d50-38eea37044cd" providerId="ADAL" clId="{5DBCD684-F5BD-4A0F-8281-153E1804ABF4}" dt="2024-10-02T18:19:31.677" v="510" actId="20577"/>
          <ac:spMkLst>
            <pc:docMk/>
            <pc:sldMk cId="2968116150" sldId="291"/>
            <ac:spMk id="3" creationId="{0B21EDEC-ACBE-0108-E2DD-672FBD5053C3}"/>
          </ac:spMkLst>
        </pc:spChg>
      </pc:sldChg>
      <pc:sldChg chg="modSp add mod">
        <pc:chgData name="Edwin Rosier" userId="a524c8de-6415-43bf-8d50-38eea37044cd" providerId="ADAL" clId="{5DBCD684-F5BD-4A0F-8281-153E1804ABF4}" dt="2024-10-02T19:13:43.085" v="2435"/>
        <pc:sldMkLst>
          <pc:docMk/>
          <pc:sldMk cId="3021173401" sldId="292"/>
        </pc:sldMkLst>
        <pc:spChg chg="mod">
          <ac:chgData name="Edwin Rosier" userId="a524c8de-6415-43bf-8d50-38eea37044cd" providerId="ADAL" clId="{5DBCD684-F5BD-4A0F-8281-153E1804ABF4}" dt="2024-10-02T19:13:43.085" v="2435"/>
          <ac:spMkLst>
            <pc:docMk/>
            <pc:sldMk cId="3021173401" sldId="292"/>
            <ac:spMk id="3" creationId="{0B21EDEC-ACBE-0108-E2DD-672FBD5053C3}"/>
          </ac:spMkLst>
        </pc:spChg>
      </pc:sldChg>
      <pc:sldChg chg="modSp new mod">
        <pc:chgData name="Edwin Rosier" userId="a524c8de-6415-43bf-8d50-38eea37044cd" providerId="ADAL" clId="{5DBCD684-F5BD-4A0F-8281-153E1804ABF4}" dt="2024-10-02T18:51:34.938" v="1951" actId="20577"/>
        <pc:sldMkLst>
          <pc:docMk/>
          <pc:sldMk cId="939942383" sldId="293"/>
        </pc:sldMkLst>
        <pc:spChg chg="mod">
          <ac:chgData name="Edwin Rosier" userId="a524c8de-6415-43bf-8d50-38eea37044cd" providerId="ADAL" clId="{5DBCD684-F5BD-4A0F-8281-153E1804ABF4}" dt="2024-10-02T18:16:58.516" v="473" actId="20577"/>
          <ac:spMkLst>
            <pc:docMk/>
            <pc:sldMk cId="939942383" sldId="293"/>
            <ac:spMk id="2" creationId="{11BC4A3F-39D7-3B49-4D0B-10FCDACB206A}"/>
          </ac:spMkLst>
        </pc:spChg>
        <pc:spChg chg="mod">
          <ac:chgData name="Edwin Rosier" userId="a524c8de-6415-43bf-8d50-38eea37044cd" providerId="ADAL" clId="{5DBCD684-F5BD-4A0F-8281-153E1804ABF4}" dt="2024-10-02T18:51:34.938" v="1951" actId="20577"/>
          <ac:spMkLst>
            <pc:docMk/>
            <pc:sldMk cId="939942383" sldId="293"/>
            <ac:spMk id="3" creationId="{D3AA7A1C-EEA2-C21D-E008-4A0F5C3C55CA}"/>
          </ac:spMkLst>
        </pc:spChg>
      </pc:sldChg>
      <pc:sldChg chg="modSp new mod ord">
        <pc:chgData name="Edwin Rosier" userId="a524c8de-6415-43bf-8d50-38eea37044cd" providerId="ADAL" clId="{5DBCD684-F5BD-4A0F-8281-153E1804ABF4}" dt="2024-10-02T18:21:00.044" v="537"/>
        <pc:sldMkLst>
          <pc:docMk/>
          <pc:sldMk cId="1966011600" sldId="294"/>
        </pc:sldMkLst>
        <pc:spChg chg="mod">
          <ac:chgData name="Edwin Rosier" userId="a524c8de-6415-43bf-8d50-38eea37044cd" providerId="ADAL" clId="{5DBCD684-F5BD-4A0F-8281-153E1804ABF4}" dt="2024-10-02T18:20:27.717" v="524" actId="20577"/>
          <ac:spMkLst>
            <pc:docMk/>
            <pc:sldMk cId="1966011600" sldId="294"/>
            <ac:spMk id="2" creationId="{9F35F118-A6C4-3F5E-2179-20F07A19D897}"/>
          </ac:spMkLst>
        </pc:spChg>
        <pc:spChg chg="mod">
          <ac:chgData name="Edwin Rosier" userId="a524c8de-6415-43bf-8d50-38eea37044cd" providerId="ADAL" clId="{5DBCD684-F5BD-4A0F-8281-153E1804ABF4}" dt="2024-10-02T18:20:47.233" v="535"/>
          <ac:spMkLst>
            <pc:docMk/>
            <pc:sldMk cId="1966011600" sldId="294"/>
            <ac:spMk id="3" creationId="{CA005F98-E007-B1EF-8148-F7691D3FA52F}"/>
          </ac:spMkLst>
        </pc:spChg>
      </pc:sldChg>
      <pc:sldChg chg="modSp new mod">
        <pc:chgData name="Edwin Rosier" userId="a524c8de-6415-43bf-8d50-38eea37044cd" providerId="ADAL" clId="{5DBCD684-F5BD-4A0F-8281-153E1804ABF4}" dt="2024-10-02T18:46:16.670" v="1575" actId="20577"/>
        <pc:sldMkLst>
          <pc:docMk/>
          <pc:sldMk cId="3775710183" sldId="295"/>
        </pc:sldMkLst>
        <pc:spChg chg="mod">
          <ac:chgData name="Edwin Rosier" userId="a524c8de-6415-43bf-8d50-38eea37044cd" providerId="ADAL" clId="{5DBCD684-F5BD-4A0F-8281-153E1804ABF4}" dt="2024-10-02T18:21:09.948" v="551" actId="20577"/>
          <ac:spMkLst>
            <pc:docMk/>
            <pc:sldMk cId="3775710183" sldId="295"/>
            <ac:spMk id="2" creationId="{B6BD1536-0E2D-6927-2407-882F2BEB0149}"/>
          </ac:spMkLst>
        </pc:spChg>
        <pc:spChg chg="mod">
          <ac:chgData name="Edwin Rosier" userId="a524c8de-6415-43bf-8d50-38eea37044cd" providerId="ADAL" clId="{5DBCD684-F5BD-4A0F-8281-153E1804ABF4}" dt="2024-10-02T18:46:16.670" v="1575" actId="20577"/>
          <ac:spMkLst>
            <pc:docMk/>
            <pc:sldMk cId="3775710183" sldId="295"/>
            <ac:spMk id="3" creationId="{00113CA3-6B4B-C420-30B2-675267B3FA59}"/>
          </ac:spMkLst>
        </pc:spChg>
      </pc:sldChg>
      <pc:sldChg chg="modSp new del mod">
        <pc:chgData name="Edwin Rosier" userId="a524c8de-6415-43bf-8d50-38eea37044cd" providerId="ADAL" clId="{5DBCD684-F5BD-4A0F-8281-153E1804ABF4}" dt="2024-10-02T18:45:28.262" v="1572" actId="2696"/>
        <pc:sldMkLst>
          <pc:docMk/>
          <pc:sldMk cId="2674678861" sldId="296"/>
        </pc:sldMkLst>
        <pc:spChg chg="mod">
          <ac:chgData name="Edwin Rosier" userId="a524c8de-6415-43bf-8d50-38eea37044cd" providerId="ADAL" clId="{5DBCD684-F5BD-4A0F-8281-153E1804ABF4}" dt="2024-10-02T18:21:50.186" v="575" actId="20577"/>
          <ac:spMkLst>
            <pc:docMk/>
            <pc:sldMk cId="2674678861" sldId="296"/>
            <ac:spMk id="2" creationId="{1F43D97C-ED73-3EE2-2557-2ECCB29BC23B}"/>
          </ac:spMkLst>
        </pc:spChg>
        <pc:spChg chg="mod">
          <ac:chgData name="Edwin Rosier" userId="a524c8de-6415-43bf-8d50-38eea37044cd" providerId="ADAL" clId="{5DBCD684-F5BD-4A0F-8281-153E1804ABF4}" dt="2024-10-02T18:22:11.178" v="586"/>
          <ac:spMkLst>
            <pc:docMk/>
            <pc:sldMk cId="2674678861" sldId="296"/>
            <ac:spMk id="3" creationId="{5CE1FDC2-B024-4BED-82F8-A92A587BB540}"/>
          </ac:spMkLst>
        </pc:spChg>
      </pc:sldChg>
      <pc:sldChg chg="modSp new del mod">
        <pc:chgData name="Edwin Rosier" userId="a524c8de-6415-43bf-8d50-38eea37044cd" providerId="ADAL" clId="{5DBCD684-F5BD-4A0F-8281-153E1804ABF4}" dt="2024-10-02T18:45:04.439" v="1571" actId="2696"/>
        <pc:sldMkLst>
          <pc:docMk/>
          <pc:sldMk cId="3869051747" sldId="297"/>
        </pc:sldMkLst>
        <pc:spChg chg="mod">
          <ac:chgData name="Edwin Rosier" userId="a524c8de-6415-43bf-8d50-38eea37044cd" providerId="ADAL" clId="{5DBCD684-F5BD-4A0F-8281-153E1804ABF4}" dt="2024-10-02T18:22:28.303" v="602" actId="20577"/>
          <ac:spMkLst>
            <pc:docMk/>
            <pc:sldMk cId="3869051747" sldId="297"/>
            <ac:spMk id="2" creationId="{927E8AAA-E5A6-2B9B-F2F4-D4384C5E3BB9}"/>
          </ac:spMkLst>
        </pc:spChg>
        <pc:spChg chg="mod">
          <ac:chgData name="Edwin Rosier" userId="a524c8de-6415-43bf-8d50-38eea37044cd" providerId="ADAL" clId="{5DBCD684-F5BD-4A0F-8281-153E1804ABF4}" dt="2024-10-02T18:24:33.111" v="617"/>
          <ac:spMkLst>
            <pc:docMk/>
            <pc:sldMk cId="3869051747" sldId="297"/>
            <ac:spMk id="3" creationId="{5D5076AD-FD86-1D77-7299-745BC9EB6A85}"/>
          </ac:spMkLst>
        </pc:spChg>
      </pc:sldChg>
      <pc:sldChg chg="addSp modSp new mod modNotesTx">
        <pc:chgData name="Edwin Rosier" userId="a524c8de-6415-43bf-8d50-38eea37044cd" providerId="ADAL" clId="{5DBCD684-F5BD-4A0F-8281-153E1804ABF4}" dt="2024-10-02T18:44:29.006" v="1570" actId="14100"/>
        <pc:sldMkLst>
          <pc:docMk/>
          <pc:sldMk cId="3833212750" sldId="298"/>
        </pc:sldMkLst>
        <pc:spChg chg="mod">
          <ac:chgData name="Edwin Rosier" userId="a524c8de-6415-43bf-8d50-38eea37044cd" providerId="ADAL" clId="{5DBCD684-F5BD-4A0F-8281-153E1804ABF4}" dt="2024-10-02T18:25:56.168" v="642" actId="20577"/>
          <ac:spMkLst>
            <pc:docMk/>
            <pc:sldMk cId="3833212750" sldId="298"/>
            <ac:spMk id="2" creationId="{1E70B0FA-729F-6502-651A-E5662CB35211}"/>
          </ac:spMkLst>
        </pc:spChg>
        <pc:spChg chg="mod">
          <ac:chgData name="Edwin Rosier" userId="a524c8de-6415-43bf-8d50-38eea37044cd" providerId="ADAL" clId="{5DBCD684-F5BD-4A0F-8281-153E1804ABF4}" dt="2024-10-02T18:25:28.648" v="629"/>
          <ac:spMkLst>
            <pc:docMk/>
            <pc:sldMk cId="3833212750" sldId="298"/>
            <ac:spMk id="3" creationId="{9DD6686F-5B14-81C0-5786-D9B8C3C1E72D}"/>
          </ac:spMkLst>
        </pc:spChg>
        <pc:spChg chg="add mod">
          <ac:chgData name="Edwin Rosier" userId="a524c8de-6415-43bf-8d50-38eea37044cd" providerId="ADAL" clId="{5DBCD684-F5BD-4A0F-8281-153E1804ABF4}" dt="2024-10-02T18:44:29.006" v="1570" actId="14100"/>
          <ac:spMkLst>
            <pc:docMk/>
            <pc:sldMk cId="3833212750" sldId="298"/>
            <ac:spMk id="4" creationId="{6A704D11-CDFE-3EBE-DEB0-C31876393D0B}"/>
          </ac:spMkLst>
        </pc:spChg>
      </pc:sldChg>
      <pc:sldChg chg="modSp add mod">
        <pc:chgData name="Edwin Rosier" userId="a524c8de-6415-43bf-8d50-38eea37044cd" providerId="ADAL" clId="{5DBCD684-F5BD-4A0F-8281-153E1804ABF4}" dt="2024-10-02T18:46:32.939" v="1584" actId="20577"/>
        <pc:sldMkLst>
          <pc:docMk/>
          <pc:sldMk cId="3750780437" sldId="299"/>
        </pc:sldMkLst>
        <pc:spChg chg="mod">
          <ac:chgData name="Edwin Rosier" userId="a524c8de-6415-43bf-8d50-38eea37044cd" providerId="ADAL" clId="{5DBCD684-F5BD-4A0F-8281-153E1804ABF4}" dt="2024-10-02T18:46:32.939" v="1584" actId="20577"/>
          <ac:spMkLst>
            <pc:docMk/>
            <pc:sldMk cId="3750780437" sldId="299"/>
            <ac:spMk id="3" creationId="{00113CA3-6B4B-C420-30B2-675267B3FA59}"/>
          </ac:spMkLst>
        </pc:spChg>
      </pc:sldChg>
      <pc:sldChg chg="modSp add mod">
        <pc:chgData name="Edwin Rosier" userId="a524c8de-6415-43bf-8d50-38eea37044cd" providerId="ADAL" clId="{5DBCD684-F5BD-4A0F-8281-153E1804ABF4}" dt="2024-10-02T18:51:40.936" v="1952" actId="6549"/>
        <pc:sldMkLst>
          <pc:docMk/>
          <pc:sldMk cId="1563251524" sldId="300"/>
        </pc:sldMkLst>
        <pc:spChg chg="mod">
          <ac:chgData name="Edwin Rosier" userId="a524c8de-6415-43bf-8d50-38eea37044cd" providerId="ADAL" clId="{5DBCD684-F5BD-4A0F-8281-153E1804ABF4}" dt="2024-10-02T18:51:40.936" v="1952" actId="6549"/>
          <ac:spMkLst>
            <pc:docMk/>
            <pc:sldMk cId="1563251524" sldId="300"/>
            <ac:spMk id="3" creationId="{D3AA7A1C-EEA2-C21D-E008-4A0F5C3C55CA}"/>
          </ac:spMkLst>
        </pc:spChg>
      </pc:sldChg>
      <pc:sldChg chg="modSp new mod">
        <pc:chgData name="Edwin Rosier" userId="a524c8de-6415-43bf-8d50-38eea37044cd" providerId="ADAL" clId="{5DBCD684-F5BD-4A0F-8281-153E1804ABF4}" dt="2024-10-02T18:59:45.181" v="2250" actId="20577"/>
        <pc:sldMkLst>
          <pc:docMk/>
          <pc:sldMk cId="1058218084" sldId="301"/>
        </pc:sldMkLst>
        <pc:spChg chg="mod">
          <ac:chgData name="Edwin Rosier" userId="a524c8de-6415-43bf-8d50-38eea37044cd" providerId="ADAL" clId="{5DBCD684-F5BD-4A0F-8281-153E1804ABF4}" dt="2024-10-02T18:59:45.181" v="2250" actId="20577"/>
          <ac:spMkLst>
            <pc:docMk/>
            <pc:sldMk cId="1058218084" sldId="301"/>
            <ac:spMk id="3" creationId="{C9AD4E11-8CAA-0487-5D19-B503B54C24E0}"/>
          </ac:spMkLst>
        </pc:spChg>
      </pc:sldChg>
      <pc:sldChg chg="addSp modSp new mod">
        <pc:chgData name="Edwin Rosier" userId="a524c8de-6415-43bf-8d50-38eea37044cd" providerId="ADAL" clId="{5DBCD684-F5BD-4A0F-8281-153E1804ABF4}" dt="2024-10-02T19:04:37.924" v="2367" actId="20577"/>
        <pc:sldMkLst>
          <pc:docMk/>
          <pc:sldMk cId="458172599" sldId="302"/>
        </pc:sldMkLst>
        <pc:spChg chg="mod">
          <ac:chgData name="Edwin Rosier" userId="a524c8de-6415-43bf-8d50-38eea37044cd" providerId="ADAL" clId="{5DBCD684-F5BD-4A0F-8281-153E1804ABF4}" dt="2024-10-02T19:01:33.737" v="2259" actId="20577"/>
          <ac:spMkLst>
            <pc:docMk/>
            <pc:sldMk cId="458172599" sldId="302"/>
            <ac:spMk id="2" creationId="{D3C90BE6-CC5B-F34A-3C02-120C793CD17E}"/>
          </ac:spMkLst>
        </pc:spChg>
        <pc:spChg chg="mod">
          <ac:chgData name="Edwin Rosier" userId="a524c8de-6415-43bf-8d50-38eea37044cd" providerId="ADAL" clId="{5DBCD684-F5BD-4A0F-8281-153E1804ABF4}" dt="2024-10-02T19:01:50.825" v="2270" actId="5793"/>
          <ac:spMkLst>
            <pc:docMk/>
            <pc:sldMk cId="458172599" sldId="302"/>
            <ac:spMk id="3" creationId="{B3D1FDE0-7DCB-02AB-D6C5-2EC4BF79D9E5}"/>
          </ac:spMkLst>
        </pc:spChg>
        <pc:spChg chg="add mod">
          <ac:chgData name="Edwin Rosier" userId="a524c8de-6415-43bf-8d50-38eea37044cd" providerId="ADAL" clId="{5DBCD684-F5BD-4A0F-8281-153E1804ABF4}" dt="2024-10-02T19:04:37.924" v="2367" actId="20577"/>
          <ac:spMkLst>
            <pc:docMk/>
            <pc:sldMk cId="458172599" sldId="302"/>
            <ac:spMk id="4" creationId="{318C7751-2F7D-E42C-D953-4729DAD7A017}"/>
          </ac:spMkLst>
        </pc:spChg>
      </pc:sldChg>
      <pc:sldChg chg="modSp new mod">
        <pc:chgData name="Edwin Rosier" userId="a524c8de-6415-43bf-8d50-38eea37044cd" providerId="ADAL" clId="{5DBCD684-F5BD-4A0F-8281-153E1804ABF4}" dt="2024-10-02T19:07:26.219" v="2391" actId="20577"/>
        <pc:sldMkLst>
          <pc:docMk/>
          <pc:sldMk cId="3947252464" sldId="303"/>
        </pc:sldMkLst>
        <pc:spChg chg="mod">
          <ac:chgData name="Edwin Rosier" userId="a524c8de-6415-43bf-8d50-38eea37044cd" providerId="ADAL" clId="{5DBCD684-F5BD-4A0F-8281-153E1804ABF4}" dt="2024-10-02T19:07:26.219" v="2391" actId="20577"/>
          <ac:spMkLst>
            <pc:docMk/>
            <pc:sldMk cId="3947252464" sldId="303"/>
            <ac:spMk id="2" creationId="{4230BB96-D3DF-6C8B-4A03-5A8426FC678A}"/>
          </ac:spMkLst>
        </pc:spChg>
        <pc:spChg chg="mod">
          <ac:chgData name="Edwin Rosier" userId="a524c8de-6415-43bf-8d50-38eea37044cd" providerId="ADAL" clId="{5DBCD684-F5BD-4A0F-8281-153E1804ABF4}" dt="2024-10-02T19:07:19.683" v="2378"/>
          <ac:spMkLst>
            <pc:docMk/>
            <pc:sldMk cId="3947252464" sldId="303"/>
            <ac:spMk id="3" creationId="{FE24702B-74C8-BBC2-299A-3E0FD8025219}"/>
          </ac:spMkLst>
        </pc:spChg>
      </pc:sldChg>
      <pc:sldChg chg="modSp new mod">
        <pc:chgData name="Edwin Rosier" userId="a524c8de-6415-43bf-8d50-38eea37044cd" providerId="ADAL" clId="{5DBCD684-F5BD-4A0F-8281-153E1804ABF4}" dt="2024-10-02T19:10:53.594" v="2423" actId="20577"/>
        <pc:sldMkLst>
          <pc:docMk/>
          <pc:sldMk cId="930323775" sldId="304"/>
        </pc:sldMkLst>
        <pc:spChg chg="mod">
          <ac:chgData name="Edwin Rosier" userId="a524c8de-6415-43bf-8d50-38eea37044cd" providerId="ADAL" clId="{5DBCD684-F5BD-4A0F-8281-153E1804ABF4}" dt="2024-10-02T19:10:53.594" v="2423" actId="20577"/>
          <ac:spMkLst>
            <pc:docMk/>
            <pc:sldMk cId="930323775" sldId="304"/>
            <ac:spMk id="2" creationId="{A56AA08C-0D8E-6C28-DB7D-6803DAB13BF7}"/>
          </ac:spMkLst>
        </pc:spChg>
        <pc:spChg chg="mod">
          <ac:chgData name="Edwin Rosier" userId="a524c8de-6415-43bf-8d50-38eea37044cd" providerId="ADAL" clId="{5DBCD684-F5BD-4A0F-8281-153E1804ABF4}" dt="2024-10-02T19:10:49.832" v="2410"/>
          <ac:spMkLst>
            <pc:docMk/>
            <pc:sldMk cId="930323775" sldId="304"/>
            <ac:spMk id="3" creationId="{89BCE3A1-0AF4-6B97-0377-3F376EB142C9}"/>
          </ac:spMkLst>
        </pc:spChg>
      </pc:sldChg>
      <pc:sldChg chg="modSp new del mod">
        <pc:chgData name="Edwin Rosier" userId="a524c8de-6415-43bf-8d50-38eea37044cd" providerId="ADAL" clId="{5DBCD684-F5BD-4A0F-8281-153E1804ABF4}" dt="2024-10-02T19:54:31.087" v="2863" actId="2696"/>
        <pc:sldMkLst>
          <pc:docMk/>
          <pc:sldMk cId="2248267140" sldId="305"/>
        </pc:sldMkLst>
        <pc:spChg chg="mod">
          <ac:chgData name="Edwin Rosier" userId="a524c8de-6415-43bf-8d50-38eea37044cd" providerId="ADAL" clId="{5DBCD684-F5BD-4A0F-8281-153E1804ABF4}" dt="2024-10-02T19:22:24.319" v="2706" actId="20577"/>
          <ac:spMkLst>
            <pc:docMk/>
            <pc:sldMk cId="2248267140" sldId="305"/>
            <ac:spMk id="2" creationId="{D58FB5FE-B845-4253-CC4B-882FD6A821CB}"/>
          </ac:spMkLst>
        </pc:spChg>
        <pc:spChg chg="mod">
          <ac:chgData name="Edwin Rosier" userId="a524c8de-6415-43bf-8d50-38eea37044cd" providerId="ADAL" clId="{5DBCD684-F5BD-4A0F-8281-153E1804ABF4}" dt="2024-10-02T19:23:29.230" v="2719" actId="20577"/>
          <ac:spMkLst>
            <pc:docMk/>
            <pc:sldMk cId="2248267140" sldId="305"/>
            <ac:spMk id="3" creationId="{0FBC245F-BA3F-EA4E-B8E8-794E4CC2D15D}"/>
          </ac:spMkLst>
        </pc:spChg>
      </pc:sldChg>
      <pc:sldChg chg="modSp new mod">
        <pc:chgData name="Edwin Rosier" userId="a524c8de-6415-43bf-8d50-38eea37044cd" providerId="ADAL" clId="{5DBCD684-F5BD-4A0F-8281-153E1804ABF4}" dt="2024-10-02T19:25:18.241" v="2730"/>
        <pc:sldMkLst>
          <pc:docMk/>
          <pc:sldMk cId="4119347313" sldId="306"/>
        </pc:sldMkLst>
        <pc:spChg chg="mod">
          <ac:chgData name="Edwin Rosier" userId="a524c8de-6415-43bf-8d50-38eea37044cd" providerId="ADAL" clId="{5DBCD684-F5BD-4A0F-8281-153E1804ABF4}" dt="2024-10-02T19:25:18.241" v="2730"/>
          <ac:spMkLst>
            <pc:docMk/>
            <pc:sldMk cId="4119347313" sldId="306"/>
            <ac:spMk id="3" creationId="{CCB71391-89B6-F51D-889F-791E5635F38A}"/>
          </ac:spMkLst>
        </pc:spChg>
      </pc:sldChg>
      <pc:sldChg chg="modSp new mod modNotesTx">
        <pc:chgData name="Edwin Rosier" userId="a524c8de-6415-43bf-8d50-38eea37044cd" providerId="ADAL" clId="{5DBCD684-F5BD-4A0F-8281-153E1804ABF4}" dt="2024-10-02T19:57:23.318" v="3394" actId="20577"/>
        <pc:sldMkLst>
          <pc:docMk/>
          <pc:sldMk cId="3997993552" sldId="307"/>
        </pc:sldMkLst>
        <pc:spChg chg="mod">
          <ac:chgData name="Edwin Rosier" userId="a524c8de-6415-43bf-8d50-38eea37044cd" providerId="ADAL" clId="{5DBCD684-F5BD-4A0F-8281-153E1804ABF4}" dt="2024-10-02T19:52:54.675" v="2842" actId="20577"/>
          <ac:spMkLst>
            <pc:docMk/>
            <pc:sldMk cId="3997993552" sldId="307"/>
            <ac:spMk id="2" creationId="{35248535-C48C-C6D9-4B80-E68A1AEA60E8}"/>
          </ac:spMkLst>
        </pc:spChg>
        <pc:spChg chg="mod">
          <ac:chgData name="Edwin Rosier" userId="a524c8de-6415-43bf-8d50-38eea37044cd" providerId="ADAL" clId="{5DBCD684-F5BD-4A0F-8281-153E1804ABF4}" dt="2024-10-02T19:55:14.325" v="2938" actId="20577"/>
          <ac:spMkLst>
            <pc:docMk/>
            <pc:sldMk cId="3997993552" sldId="307"/>
            <ac:spMk id="3" creationId="{8E5FFD9B-326C-5902-0F73-3CD8A6FC97A0}"/>
          </ac:spMkLst>
        </pc:spChg>
      </pc:sldChg>
      <pc:sldChg chg="modSp new del mod">
        <pc:chgData name="Edwin Rosier" userId="a524c8de-6415-43bf-8d50-38eea37044cd" providerId="ADAL" clId="{5DBCD684-F5BD-4A0F-8281-153E1804ABF4}" dt="2024-10-02T19:50:54.516" v="2799" actId="2696"/>
        <pc:sldMkLst>
          <pc:docMk/>
          <pc:sldMk cId="990400051" sldId="308"/>
        </pc:sldMkLst>
        <pc:spChg chg="mod">
          <ac:chgData name="Edwin Rosier" userId="a524c8de-6415-43bf-8d50-38eea37044cd" providerId="ADAL" clId="{5DBCD684-F5BD-4A0F-8281-153E1804ABF4}" dt="2024-10-02T19:41:56.069" v="2782" actId="20577"/>
          <ac:spMkLst>
            <pc:docMk/>
            <pc:sldMk cId="990400051" sldId="308"/>
            <ac:spMk id="2" creationId="{CF35189C-4A59-FB98-C03B-21A0EF1562A0}"/>
          </ac:spMkLst>
        </pc:spChg>
        <pc:spChg chg="mod">
          <ac:chgData name="Edwin Rosier" userId="a524c8de-6415-43bf-8d50-38eea37044cd" providerId="ADAL" clId="{5DBCD684-F5BD-4A0F-8281-153E1804ABF4}" dt="2024-10-02T19:41:59.516" v="2784"/>
          <ac:spMkLst>
            <pc:docMk/>
            <pc:sldMk cId="990400051" sldId="308"/>
            <ac:spMk id="3" creationId="{6C5C3A4F-C685-F5D3-F1CD-DD3CDBFC7375}"/>
          </ac:spMkLst>
        </pc:spChg>
      </pc:sldChg>
      <pc:sldChg chg="new del">
        <pc:chgData name="Edwin Rosier" userId="a524c8de-6415-43bf-8d50-38eea37044cd" providerId="ADAL" clId="{5DBCD684-F5BD-4A0F-8281-153E1804ABF4}" dt="2024-10-02T19:50:32.332" v="2798" actId="2696"/>
        <pc:sldMkLst>
          <pc:docMk/>
          <pc:sldMk cId="1970834082" sldId="309"/>
        </pc:sldMkLst>
      </pc:sldChg>
      <pc:sldChg chg="modSp new del mod">
        <pc:chgData name="Edwin Rosier" userId="a524c8de-6415-43bf-8d50-38eea37044cd" providerId="ADAL" clId="{5DBCD684-F5BD-4A0F-8281-153E1804ABF4}" dt="2024-10-02T19:48:24.116" v="2797" actId="2696"/>
        <pc:sldMkLst>
          <pc:docMk/>
          <pc:sldMk cId="1955468824" sldId="310"/>
        </pc:sldMkLst>
        <pc:spChg chg="mod">
          <ac:chgData name="Edwin Rosier" userId="a524c8de-6415-43bf-8d50-38eea37044cd" providerId="ADAL" clId="{5DBCD684-F5BD-4A0F-8281-153E1804ABF4}" dt="2024-10-02T19:43:40.633" v="2796"/>
          <ac:spMkLst>
            <pc:docMk/>
            <pc:sldMk cId="1955468824" sldId="310"/>
            <ac:spMk id="3" creationId="{C0B2FBE9-4B22-2BEF-6699-61DB0C7775C3}"/>
          </ac:spMkLst>
        </pc:spChg>
      </pc:sldChg>
    </pc:docChg>
  </pc:docChgLst>
  <pc:docChgLst>
    <pc:chgData name="Frederik Boot" userId="f5fd48b4-8086-42d7-9548-35c102e53b44" providerId="ADAL" clId="{BE491134-3E2A-4C5E-802F-75BE17151F56}"/>
    <pc:docChg chg="undo custSel addSld delSld modSld sldOrd">
      <pc:chgData name="Frederik Boot" userId="f5fd48b4-8086-42d7-9548-35c102e53b44" providerId="ADAL" clId="{BE491134-3E2A-4C5E-802F-75BE17151F56}" dt="2024-10-15T21:19:15.783" v="4243" actId="20577"/>
      <pc:docMkLst>
        <pc:docMk/>
      </pc:docMkLst>
      <pc:sldChg chg="modSp mod">
        <pc:chgData name="Frederik Boot" userId="f5fd48b4-8086-42d7-9548-35c102e53b44" providerId="ADAL" clId="{BE491134-3E2A-4C5E-802F-75BE17151F56}" dt="2024-10-15T21:13:47.948" v="4075" actId="20577"/>
        <pc:sldMkLst>
          <pc:docMk/>
          <pc:sldMk cId="0" sldId="259"/>
        </pc:sldMkLst>
        <pc:spChg chg="mod">
          <ac:chgData name="Frederik Boot" userId="f5fd48b4-8086-42d7-9548-35c102e53b44" providerId="ADAL" clId="{BE491134-3E2A-4C5E-802F-75BE17151F56}" dt="2024-10-14T13:41:45.565" v="24" actId="20577"/>
          <ac:spMkLst>
            <pc:docMk/>
            <pc:sldMk cId="0" sldId="259"/>
            <ac:spMk id="4" creationId="{00000000-0000-0000-0000-000000000000}"/>
          </ac:spMkLst>
        </pc:spChg>
        <pc:spChg chg="mod">
          <ac:chgData name="Frederik Boot" userId="f5fd48b4-8086-42d7-9548-35c102e53b44" providerId="ADAL" clId="{BE491134-3E2A-4C5E-802F-75BE17151F56}" dt="2024-10-14T13:41:34.931" v="9" actId="20577"/>
          <ac:spMkLst>
            <pc:docMk/>
            <pc:sldMk cId="0" sldId="259"/>
            <ac:spMk id="9218" creationId="{00000000-0000-0000-0000-000000000000}"/>
          </ac:spMkLst>
        </pc:spChg>
        <pc:spChg chg="mod">
          <ac:chgData name="Frederik Boot" userId="f5fd48b4-8086-42d7-9548-35c102e53b44" providerId="ADAL" clId="{BE491134-3E2A-4C5E-802F-75BE17151F56}" dt="2024-10-15T21:13:47.948" v="4075" actId="20577"/>
          <ac:spMkLst>
            <pc:docMk/>
            <pc:sldMk cId="0" sldId="259"/>
            <ac:spMk id="9219" creationId="{00000000-0000-0000-0000-000000000000}"/>
          </ac:spMkLst>
        </pc:spChg>
      </pc:sldChg>
      <pc:sldChg chg="modSp mod">
        <pc:chgData name="Frederik Boot" userId="f5fd48b4-8086-42d7-9548-35c102e53b44" providerId="ADAL" clId="{BE491134-3E2A-4C5E-802F-75BE17151F56}" dt="2024-10-15T21:08:27.802" v="4019" actId="20577"/>
        <pc:sldMkLst>
          <pc:docMk/>
          <pc:sldMk cId="3717169828" sldId="279"/>
        </pc:sldMkLst>
        <pc:spChg chg="mod">
          <ac:chgData name="Frederik Boot" userId="f5fd48b4-8086-42d7-9548-35c102e53b44" providerId="ADAL" clId="{BE491134-3E2A-4C5E-802F-75BE17151F56}" dt="2024-10-15T21:08:27.802" v="4019" actId="20577"/>
          <ac:spMkLst>
            <pc:docMk/>
            <pc:sldMk cId="3717169828" sldId="279"/>
            <ac:spMk id="4" creationId="{00000000-0000-0000-0000-000000000000}"/>
          </ac:spMkLst>
        </pc:spChg>
      </pc:sldChg>
      <pc:sldChg chg="modSp mod">
        <pc:chgData name="Frederik Boot" userId="f5fd48b4-8086-42d7-9548-35c102e53b44" providerId="ADAL" clId="{BE491134-3E2A-4C5E-802F-75BE17151F56}" dt="2024-10-15T20:23:22.024" v="1871" actId="20577"/>
        <pc:sldMkLst>
          <pc:docMk/>
          <pc:sldMk cId="85321285" sldId="280"/>
        </pc:sldMkLst>
        <pc:spChg chg="mod">
          <ac:chgData name="Frederik Boot" userId="f5fd48b4-8086-42d7-9548-35c102e53b44" providerId="ADAL" clId="{BE491134-3E2A-4C5E-802F-75BE17151F56}" dt="2024-10-15T20:23:22.024" v="1871" actId="20577"/>
          <ac:spMkLst>
            <pc:docMk/>
            <pc:sldMk cId="85321285" sldId="280"/>
            <ac:spMk id="3" creationId="{7C64391E-29BE-5C6C-1E04-1A85EA95C180}"/>
          </ac:spMkLst>
        </pc:spChg>
      </pc:sldChg>
      <pc:sldChg chg="modSp mod">
        <pc:chgData name="Frederik Boot" userId="f5fd48b4-8086-42d7-9548-35c102e53b44" providerId="ADAL" clId="{BE491134-3E2A-4C5E-802F-75BE17151F56}" dt="2024-10-15T20:29:57.866" v="2128" actId="6549"/>
        <pc:sldMkLst>
          <pc:docMk/>
          <pc:sldMk cId="3956608579" sldId="286"/>
        </pc:sldMkLst>
        <pc:spChg chg="mod">
          <ac:chgData name="Frederik Boot" userId="f5fd48b4-8086-42d7-9548-35c102e53b44" providerId="ADAL" clId="{BE491134-3E2A-4C5E-802F-75BE17151F56}" dt="2024-10-15T20:29:57.866" v="2128" actId="6549"/>
          <ac:spMkLst>
            <pc:docMk/>
            <pc:sldMk cId="3956608579" sldId="286"/>
            <ac:spMk id="3" creationId="{0B21EDEC-ACBE-0108-E2DD-672FBD5053C3}"/>
          </ac:spMkLst>
        </pc:spChg>
      </pc:sldChg>
      <pc:sldChg chg="modSp mod">
        <pc:chgData name="Frederik Boot" userId="f5fd48b4-8086-42d7-9548-35c102e53b44" providerId="ADAL" clId="{BE491134-3E2A-4C5E-802F-75BE17151F56}" dt="2024-10-15T18:25:32.721" v="967" actId="5793"/>
        <pc:sldMkLst>
          <pc:docMk/>
          <pc:sldMk cId="1058218084" sldId="301"/>
        </pc:sldMkLst>
        <pc:spChg chg="mod">
          <ac:chgData name="Frederik Boot" userId="f5fd48b4-8086-42d7-9548-35c102e53b44" providerId="ADAL" clId="{BE491134-3E2A-4C5E-802F-75BE17151F56}" dt="2024-10-15T18:25:32.721" v="967" actId="5793"/>
          <ac:spMkLst>
            <pc:docMk/>
            <pc:sldMk cId="1058218084" sldId="301"/>
            <ac:spMk id="3" creationId="{C9AD4E11-8CAA-0487-5D19-B503B54C24E0}"/>
          </ac:spMkLst>
        </pc:spChg>
      </pc:sldChg>
      <pc:sldChg chg="addSp modSp mod">
        <pc:chgData name="Frederik Boot" userId="f5fd48b4-8086-42d7-9548-35c102e53b44" providerId="ADAL" clId="{BE491134-3E2A-4C5E-802F-75BE17151F56}" dt="2024-10-15T21:09:13.135" v="4020" actId="6549"/>
        <pc:sldMkLst>
          <pc:docMk/>
          <pc:sldMk cId="458172599" sldId="302"/>
        </pc:sldMkLst>
        <pc:spChg chg="add mod">
          <ac:chgData name="Frederik Boot" userId="f5fd48b4-8086-42d7-9548-35c102e53b44" providerId="ADAL" clId="{BE491134-3E2A-4C5E-802F-75BE17151F56}" dt="2024-10-15T21:09:13.135" v="4020" actId="6549"/>
          <ac:spMkLst>
            <pc:docMk/>
            <pc:sldMk cId="458172599" sldId="302"/>
            <ac:spMk id="5" creationId="{27C4CF1B-8346-E2A9-102E-4EB9E5FF111F}"/>
          </ac:spMkLst>
        </pc:spChg>
      </pc:sldChg>
      <pc:sldChg chg="addSp delSp modSp mod">
        <pc:chgData name="Frederik Boot" userId="f5fd48b4-8086-42d7-9548-35c102e53b44" providerId="ADAL" clId="{BE491134-3E2A-4C5E-802F-75BE17151F56}" dt="2024-10-14T14:24:13.671" v="663" actId="6549"/>
        <pc:sldMkLst>
          <pc:docMk/>
          <pc:sldMk cId="3607918770" sldId="308"/>
        </pc:sldMkLst>
        <pc:spChg chg="mod">
          <ac:chgData name="Frederik Boot" userId="f5fd48b4-8086-42d7-9548-35c102e53b44" providerId="ADAL" clId="{BE491134-3E2A-4C5E-802F-75BE17151F56}" dt="2024-10-14T14:21:05.771" v="528" actId="20577"/>
          <ac:spMkLst>
            <pc:docMk/>
            <pc:sldMk cId="3607918770" sldId="308"/>
            <ac:spMk id="2" creationId="{DE997F9D-7FA3-9568-C5BD-B0FDB7DE958A}"/>
          </ac:spMkLst>
        </pc:spChg>
        <pc:spChg chg="del mod">
          <ac:chgData name="Frederik Boot" userId="f5fd48b4-8086-42d7-9548-35c102e53b44" providerId="ADAL" clId="{BE491134-3E2A-4C5E-802F-75BE17151F56}" dt="2024-10-14T14:21:10.263" v="530" actId="478"/>
          <ac:spMkLst>
            <pc:docMk/>
            <pc:sldMk cId="3607918770" sldId="308"/>
            <ac:spMk id="3" creationId="{36AFBB2A-1CDC-6108-517F-96E4E45DB681}"/>
          </ac:spMkLst>
        </pc:spChg>
        <pc:spChg chg="add mod">
          <ac:chgData name="Frederik Boot" userId="f5fd48b4-8086-42d7-9548-35c102e53b44" providerId="ADAL" clId="{BE491134-3E2A-4C5E-802F-75BE17151F56}" dt="2024-10-14T14:23:54.306" v="646" actId="1076"/>
          <ac:spMkLst>
            <pc:docMk/>
            <pc:sldMk cId="3607918770" sldId="308"/>
            <ac:spMk id="4" creationId="{F1AAC1CC-2559-5331-3D5D-399D47F5C3DC}"/>
          </ac:spMkLst>
        </pc:spChg>
        <pc:spChg chg="add mod">
          <ac:chgData name="Frederik Boot" userId="f5fd48b4-8086-42d7-9548-35c102e53b44" providerId="ADAL" clId="{BE491134-3E2A-4C5E-802F-75BE17151F56}" dt="2024-10-14T14:24:13.671" v="663" actId="6549"/>
          <ac:spMkLst>
            <pc:docMk/>
            <pc:sldMk cId="3607918770" sldId="308"/>
            <ac:spMk id="6" creationId="{F08226BF-3C1C-48A4-4330-D2CA32E25B93}"/>
          </ac:spMkLst>
        </pc:spChg>
        <pc:picChg chg="add mod">
          <ac:chgData name="Frederik Boot" userId="f5fd48b4-8086-42d7-9548-35c102e53b44" providerId="ADAL" clId="{BE491134-3E2A-4C5E-802F-75BE17151F56}" dt="2024-10-14T14:22:01.768" v="534" actId="1076"/>
          <ac:picMkLst>
            <pc:docMk/>
            <pc:sldMk cId="3607918770" sldId="308"/>
            <ac:picMk id="5" creationId="{66ED6876-6C85-0B81-55BE-178681704020}"/>
          </ac:picMkLst>
        </pc:picChg>
      </pc:sldChg>
      <pc:sldChg chg="modSp mod">
        <pc:chgData name="Frederik Boot" userId="f5fd48b4-8086-42d7-9548-35c102e53b44" providerId="ADAL" clId="{BE491134-3E2A-4C5E-802F-75BE17151F56}" dt="2024-10-15T20:24:34.947" v="1909"/>
        <pc:sldMkLst>
          <pc:docMk/>
          <pc:sldMk cId="581084457" sldId="309"/>
        </pc:sldMkLst>
        <pc:spChg chg="mod">
          <ac:chgData name="Frederik Boot" userId="f5fd48b4-8086-42d7-9548-35c102e53b44" providerId="ADAL" clId="{BE491134-3E2A-4C5E-802F-75BE17151F56}" dt="2024-10-15T20:24:34.947" v="1909"/>
          <ac:spMkLst>
            <pc:docMk/>
            <pc:sldMk cId="581084457" sldId="309"/>
            <ac:spMk id="3" creationId="{B3F95B4B-15E5-1F7E-94C0-C8BE3BFEC485}"/>
          </ac:spMkLst>
        </pc:spChg>
      </pc:sldChg>
      <pc:sldChg chg="modSp mod">
        <pc:chgData name="Frederik Boot" userId="f5fd48b4-8086-42d7-9548-35c102e53b44" providerId="ADAL" clId="{BE491134-3E2A-4C5E-802F-75BE17151F56}" dt="2024-10-15T20:43:31.148" v="2733" actId="20577"/>
        <pc:sldMkLst>
          <pc:docMk/>
          <pc:sldMk cId="1251187785" sldId="310"/>
        </pc:sldMkLst>
        <pc:spChg chg="mod">
          <ac:chgData name="Frederik Boot" userId="f5fd48b4-8086-42d7-9548-35c102e53b44" providerId="ADAL" clId="{BE491134-3E2A-4C5E-802F-75BE17151F56}" dt="2024-10-15T19:25:47.325" v="1680" actId="255"/>
          <ac:spMkLst>
            <pc:docMk/>
            <pc:sldMk cId="1251187785" sldId="310"/>
            <ac:spMk id="2" creationId="{CCEBD723-43A8-9D6E-E075-BAAF8F1871EE}"/>
          </ac:spMkLst>
        </pc:spChg>
        <pc:spChg chg="mod">
          <ac:chgData name="Frederik Boot" userId="f5fd48b4-8086-42d7-9548-35c102e53b44" providerId="ADAL" clId="{BE491134-3E2A-4C5E-802F-75BE17151F56}" dt="2024-10-15T20:43:31.148" v="2733" actId="20577"/>
          <ac:spMkLst>
            <pc:docMk/>
            <pc:sldMk cId="1251187785" sldId="310"/>
            <ac:spMk id="3" creationId="{9292C1A7-6EEB-8F86-A6B6-6EFFFCA6744B}"/>
          </ac:spMkLst>
        </pc:spChg>
      </pc:sldChg>
      <pc:sldChg chg="modSp mod">
        <pc:chgData name="Frederik Boot" userId="f5fd48b4-8086-42d7-9548-35c102e53b44" providerId="ADAL" clId="{BE491134-3E2A-4C5E-802F-75BE17151F56}" dt="2024-10-15T21:01:37.491" v="3286" actId="20577"/>
        <pc:sldMkLst>
          <pc:docMk/>
          <pc:sldMk cId="3998128946" sldId="311"/>
        </pc:sldMkLst>
        <pc:spChg chg="mod">
          <ac:chgData name="Frederik Boot" userId="f5fd48b4-8086-42d7-9548-35c102e53b44" providerId="ADAL" clId="{BE491134-3E2A-4C5E-802F-75BE17151F56}" dt="2024-10-15T21:01:37.491" v="3286" actId="20577"/>
          <ac:spMkLst>
            <pc:docMk/>
            <pc:sldMk cId="3998128946" sldId="311"/>
            <ac:spMk id="3" creationId="{9CC9B3FD-0029-5F19-EF21-4A2C7EC5774F}"/>
          </ac:spMkLst>
        </pc:spChg>
      </pc:sldChg>
      <pc:sldChg chg="modSp mod">
        <pc:chgData name="Frederik Boot" userId="f5fd48b4-8086-42d7-9548-35c102e53b44" providerId="ADAL" clId="{BE491134-3E2A-4C5E-802F-75BE17151F56}" dt="2024-10-15T20:36:54.302" v="2223" actId="20577"/>
        <pc:sldMkLst>
          <pc:docMk/>
          <pc:sldMk cId="4278209995" sldId="312"/>
        </pc:sldMkLst>
        <pc:spChg chg="mod">
          <ac:chgData name="Frederik Boot" userId="f5fd48b4-8086-42d7-9548-35c102e53b44" providerId="ADAL" clId="{BE491134-3E2A-4C5E-802F-75BE17151F56}" dt="2024-10-15T20:36:54.302" v="2223" actId="20577"/>
          <ac:spMkLst>
            <pc:docMk/>
            <pc:sldMk cId="4278209995" sldId="312"/>
            <ac:spMk id="3" creationId="{C480DBC4-5A1E-476E-2280-A6F442D89401}"/>
          </ac:spMkLst>
        </pc:spChg>
      </pc:sldChg>
      <pc:sldChg chg="modSp mod">
        <pc:chgData name="Frederik Boot" userId="f5fd48b4-8086-42d7-9548-35c102e53b44" providerId="ADAL" clId="{BE491134-3E2A-4C5E-802F-75BE17151F56}" dt="2024-10-15T21:02:15.665" v="3324" actId="20577"/>
        <pc:sldMkLst>
          <pc:docMk/>
          <pc:sldMk cId="3366167024" sldId="313"/>
        </pc:sldMkLst>
        <pc:spChg chg="mod">
          <ac:chgData name="Frederik Boot" userId="f5fd48b4-8086-42d7-9548-35c102e53b44" providerId="ADAL" clId="{BE491134-3E2A-4C5E-802F-75BE17151F56}" dt="2024-10-15T21:02:15.665" v="3324" actId="20577"/>
          <ac:spMkLst>
            <pc:docMk/>
            <pc:sldMk cId="3366167024" sldId="313"/>
            <ac:spMk id="3" creationId="{0AE3C13F-73C7-B78E-9E09-1EBB48ECC93C}"/>
          </ac:spMkLst>
        </pc:spChg>
      </pc:sldChg>
      <pc:sldChg chg="modSp add del mod">
        <pc:chgData name="Frederik Boot" userId="f5fd48b4-8086-42d7-9548-35c102e53b44" providerId="ADAL" clId="{BE491134-3E2A-4C5E-802F-75BE17151F56}" dt="2024-10-15T20:45:48.918" v="2813" actId="2696"/>
        <pc:sldMkLst>
          <pc:docMk/>
          <pc:sldMk cId="2599716265" sldId="314"/>
        </pc:sldMkLst>
        <pc:spChg chg="mod">
          <ac:chgData name="Frederik Boot" userId="f5fd48b4-8086-42d7-9548-35c102e53b44" providerId="ADAL" clId="{BE491134-3E2A-4C5E-802F-75BE17151F56}" dt="2024-10-15T20:45:29.166" v="2810" actId="20577"/>
          <ac:spMkLst>
            <pc:docMk/>
            <pc:sldMk cId="2599716265" sldId="314"/>
            <ac:spMk id="3" creationId="{F902D073-009B-EF57-0E05-BFF4E8DFDC3D}"/>
          </ac:spMkLst>
        </pc:spChg>
      </pc:sldChg>
      <pc:sldChg chg="del">
        <pc:chgData name="Frederik Boot" userId="f5fd48b4-8086-42d7-9548-35c102e53b44" providerId="ADAL" clId="{BE491134-3E2A-4C5E-802F-75BE17151F56}" dt="2024-10-15T20:45:36.496" v="2811" actId="47"/>
        <pc:sldMkLst>
          <pc:docMk/>
          <pc:sldMk cId="4028887638" sldId="315"/>
        </pc:sldMkLst>
      </pc:sldChg>
      <pc:sldChg chg="modSp mod">
        <pc:chgData name="Frederik Boot" userId="f5fd48b4-8086-42d7-9548-35c102e53b44" providerId="ADAL" clId="{BE491134-3E2A-4C5E-802F-75BE17151F56}" dt="2024-10-15T21:18:47.068" v="4197" actId="20577"/>
        <pc:sldMkLst>
          <pc:docMk/>
          <pc:sldMk cId="471117991" sldId="316"/>
        </pc:sldMkLst>
        <pc:spChg chg="mod">
          <ac:chgData name="Frederik Boot" userId="f5fd48b4-8086-42d7-9548-35c102e53b44" providerId="ADAL" clId="{BE491134-3E2A-4C5E-802F-75BE17151F56}" dt="2024-10-15T21:16:52.434" v="4115" actId="255"/>
          <ac:spMkLst>
            <pc:docMk/>
            <pc:sldMk cId="471117991" sldId="316"/>
            <ac:spMk id="2" creationId="{F45B3AC8-276A-6FBE-91B8-D8B343393FFF}"/>
          </ac:spMkLst>
        </pc:spChg>
        <pc:spChg chg="mod">
          <ac:chgData name="Frederik Boot" userId="f5fd48b4-8086-42d7-9548-35c102e53b44" providerId="ADAL" clId="{BE491134-3E2A-4C5E-802F-75BE17151F56}" dt="2024-10-15T21:18:47.068" v="4197" actId="20577"/>
          <ac:spMkLst>
            <pc:docMk/>
            <pc:sldMk cId="471117991" sldId="316"/>
            <ac:spMk id="3" creationId="{80122A5D-7EFD-2D12-4552-BC33F50891C0}"/>
          </ac:spMkLst>
        </pc:spChg>
      </pc:sldChg>
      <pc:sldChg chg="addSp modSp">
        <pc:chgData name="Frederik Boot" userId="f5fd48b4-8086-42d7-9548-35c102e53b44" providerId="ADAL" clId="{BE491134-3E2A-4C5E-802F-75BE17151F56}" dt="2024-10-15T21:08:15.122" v="4002" actId="12789"/>
        <pc:sldMkLst>
          <pc:docMk/>
          <pc:sldMk cId="2042658175" sldId="317"/>
        </pc:sldMkLst>
        <pc:picChg chg="add mod">
          <ac:chgData name="Frederik Boot" userId="f5fd48b4-8086-42d7-9548-35c102e53b44" providerId="ADAL" clId="{BE491134-3E2A-4C5E-802F-75BE17151F56}" dt="2024-10-15T21:08:15.122" v="4002" actId="12789"/>
          <ac:picMkLst>
            <pc:docMk/>
            <pc:sldMk cId="2042658175" sldId="317"/>
            <ac:picMk id="1026" creationId="{4BC13064-6EA4-C9B6-1F44-3C017B3CFA44}"/>
          </ac:picMkLst>
        </pc:picChg>
      </pc:sldChg>
      <pc:sldChg chg="addSp delSp modSp mod modAnim">
        <pc:chgData name="Frederik Boot" userId="f5fd48b4-8086-42d7-9548-35c102e53b44" providerId="ADAL" clId="{BE491134-3E2A-4C5E-802F-75BE17151F56}" dt="2024-10-15T19:13:43.253" v="1469" actId="1076"/>
        <pc:sldMkLst>
          <pc:docMk/>
          <pc:sldMk cId="3186809313" sldId="318"/>
        </pc:sldMkLst>
        <pc:spChg chg="mod">
          <ac:chgData name="Frederik Boot" userId="f5fd48b4-8086-42d7-9548-35c102e53b44" providerId="ADAL" clId="{BE491134-3E2A-4C5E-802F-75BE17151F56}" dt="2024-10-15T19:12:05.603" v="1459" actId="20577"/>
          <ac:spMkLst>
            <pc:docMk/>
            <pc:sldMk cId="3186809313" sldId="318"/>
            <ac:spMk id="2" creationId="{D2A3B0AA-4B27-8224-B200-A7681F74E98A}"/>
          </ac:spMkLst>
        </pc:spChg>
        <pc:spChg chg="del">
          <ac:chgData name="Frederik Boot" userId="f5fd48b4-8086-42d7-9548-35c102e53b44" providerId="ADAL" clId="{BE491134-3E2A-4C5E-802F-75BE17151F56}" dt="2024-10-15T19:12:18.735" v="1460" actId="478"/>
          <ac:spMkLst>
            <pc:docMk/>
            <pc:sldMk cId="3186809313" sldId="318"/>
            <ac:spMk id="3" creationId="{5A34FC0F-44CE-1AA8-A3CE-6C5F8B72FC0E}"/>
          </ac:spMkLst>
        </pc:spChg>
        <pc:spChg chg="add del mod">
          <ac:chgData name="Frederik Boot" userId="f5fd48b4-8086-42d7-9548-35c102e53b44" providerId="ADAL" clId="{BE491134-3E2A-4C5E-802F-75BE17151F56}" dt="2024-10-15T19:11:49.853" v="1443" actId="21"/>
          <ac:spMkLst>
            <pc:docMk/>
            <pc:sldMk cId="3186809313" sldId="318"/>
            <ac:spMk id="4" creationId="{27C4CF1B-8346-E2A9-102E-4EB9E5FF111F}"/>
          </ac:spMkLst>
        </pc:spChg>
        <pc:spChg chg="add del mod">
          <ac:chgData name="Frederik Boot" userId="f5fd48b4-8086-42d7-9548-35c102e53b44" providerId="ADAL" clId="{BE491134-3E2A-4C5E-802F-75BE17151F56}" dt="2024-10-15T19:12:21.651" v="1461" actId="478"/>
          <ac:spMkLst>
            <pc:docMk/>
            <pc:sldMk cId="3186809313" sldId="318"/>
            <ac:spMk id="5" creationId="{8403E23D-105C-E214-A468-18A7CFCAA969}"/>
          </ac:spMkLst>
        </pc:spChg>
        <pc:spChg chg="add mod">
          <ac:chgData name="Frederik Boot" userId="f5fd48b4-8086-42d7-9548-35c102e53b44" providerId="ADAL" clId="{BE491134-3E2A-4C5E-802F-75BE17151F56}" dt="2024-10-15T19:12:22.166" v="1462"/>
          <ac:spMkLst>
            <pc:docMk/>
            <pc:sldMk cId="3186809313" sldId="318"/>
            <ac:spMk id="13" creationId="{3C74F9D9-356F-3EDA-909D-CDF9918BE137}"/>
          </ac:spMkLst>
        </pc:spChg>
        <pc:spChg chg="add mod">
          <ac:chgData name="Frederik Boot" userId="f5fd48b4-8086-42d7-9548-35c102e53b44" providerId="ADAL" clId="{BE491134-3E2A-4C5E-802F-75BE17151F56}" dt="2024-10-15T19:12:22.166" v="1462"/>
          <ac:spMkLst>
            <pc:docMk/>
            <pc:sldMk cId="3186809313" sldId="318"/>
            <ac:spMk id="14" creationId="{996F1B41-CB94-C3E0-D450-F866362A28E8}"/>
          </ac:spMkLst>
        </pc:spChg>
        <pc:spChg chg="add mod">
          <ac:chgData name="Frederik Boot" userId="f5fd48b4-8086-42d7-9548-35c102e53b44" providerId="ADAL" clId="{BE491134-3E2A-4C5E-802F-75BE17151F56}" dt="2024-10-15T19:12:22.166" v="1462"/>
          <ac:spMkLst>
            <pc:docMk/>
            <pc:sldMk cId="3186809313" sldId="318"/>
            <ac:spMk id="15" creationId="{81D69D29-8AFD-9E6F-C66E-D32E2C8CADB6}"/>
          </ac:spMkLst>
        </pc:spChg>
        <pc:spChg chg="add mod">
          <ac:chgData name="Frederik Boot" userId="f5fd48b4-8086-42d7-9548-35c102e53b44" providerId="ADAL" clId="{BE491134-3E2A-4C5E-802F-75BE17151F56}" dt="2024-10-15T19:12:22.166" v="1462"/>
          <ac:spMkLst>
            <pc:docMk/>
            <pc:sldMk cId="3186809313" sldId="318"/>
            <ac:spMk id="18" creationId="{F352366F-DF32-E67D-BEDE-D39360C6B402}"/>
          </ac:spMkLst>
        </pc:spChg>
        <pc:spChg chg="add mod">
          <ac:chgData name="Frederik Boot" userId="f5fd48b4-8086-42d7-9548-35c102e53b44" providerId="ADAL" clId="{BE491134-3E2A-4C5E-802F-75BE17151F56}" dt="2024-10-15T19:12:22.166" v="1462"/>
          <ac:spMkLst>
            <pc:docMk/>
            <pc:sldMk cId="3186809313" sldId="318"/>
            <ac:spMk id="19" creationId="{3195F5A6-36AB-254C-31C6-D384194B91BD}"/>
          </ac:spMkLst>
        </pc:spChg>
        <pc:spChg chg="add mod">
          <ac:chgData name="Frederik Boot" userId="f5fd48b4-8086-42d7-9548-35c102e53b44" providerId="ADAL" clId="{BE491134-3E2A-4C5E-802F-75BE17151F56}" dt="2024-10-15T19:12:22.166" v="1462"/>
          <ac:spMkLst>
            <pc:docMk/>
            <pc:sldMk cId="3186809313" sldId="318"/>
            <ac:spMk id="20" creationId="{F74F9C14-2118-6365-83D4-387A3A3EA2B0}"/>
          </ac:spMkLst>
        </pc:spChg>
        <pc:spChg chg="add mod">
          <ac:chgData name="Frederik Boot" userId="f5fd48b4-8086-42d7-9548-35c102e53b44" providerId="ADAL" clId="{BE491134-3E2A-4C5E-802F-75BE17151F56}" dt="2024-10-15T19:12:22.166" v="1462"/>
          <ac:spMkLst>
            <pc:docMk/>
            <pc:sldMk cId="3186809313" sldId="318"/>
            <ac:spMk id="21" creationId="{04BCB1D5-C1D5-F4C4-F6BB-2FD88224FB20}"/>
          </ac:spMkLst>
        </pc:spChg>
        <pc:spChg chg="add mod">
          <ac:chgData name="Frederik Boot" userId="f5fd48b4-8086-42d7-9548-35c102e53b44" providerId="ADAL" clId="{BE491134-3E2A-4C5E-802F-75BE17151F56}" dt="2024-10-15T19:12:22.166" v="1462"/>
          <ac:spMkLst>
            <pc:docMk/>
            <pc:sldMk cId="3186809313" sldId="318"/>
            <ac:spMk id="22" creationId="{DBDECC3F-06F0-B787-28B0-9D324A3B9A53}"/>
          </ac:spMkLst>
        </pc:spChg>
        <pc:spChg chg="add mod">
          <ac:chgData name="Frederik Boot" userId="f5fd48b4-8086-42d7-9548-35c102e53b44" providerId="ADAL" clId="{BE491134-3E2A-4C5E-802F-75BE17151F56}" dt="2024-10-15T19:12:22.166" v="1462"/>
          <ac:spMkLst>
            <pc:docMk/>
            <pc:sldMk cId="3186809313" sldId="318"/>
            <ac:spMk id="23" creationId="{372D3298-661D-8829-C71E-F6C55EC27540}"/>
          </ac:spMkLst>
        </pc:spChg>
        <pc:spChg chg="add mod">
          <ac:chgData name="Frederik Boot" userId="f5fd48b4-8086-42d7-9548-35c102e53b44" providerId="ADAL" clId="{BE491134-3E2A-4C5E-802F-75BE17151F56}" dt="2024-10-15T19:12:22.166" v="1462"/>
          <ac:spMkLst>
            <pc:docMk/>
            <pc:sldMk cId="3186809313" sldId="318"/>
            <ac:spMk id="24" creationId="{5149AECD-B4BE-1B13-36FB-AFB62700F42F}"/>
          </ac:spMkLst>
        </pc:spChg>
        <pc:spChg chg="add mod">
          <ac:chgData name="Frederik Boot" userId="f5fd48b4-8086-42d7-9548-35c102e53b44" providerId="ADAL" clId="{BE491134-3E2A-4C5E-802F-75BE17151F56}" dt="2024-10-15T19:12:22.166" v="1462"/>
          <ac:spMkLst>
            <pc:docMk/>
            <pc:sldMk cId="3186809313" sldId="318"/>
            <ac:spMk id="25" creationId="{48D26AA7-6B67-C8CA-FF50-5A94A1829925}"/>
          </ac:spMkLst>
        </pc:spChg>
        <pc:spChg chg="add mod">
          <ac:chgData name="Frederik Boot" userId="f5fd48b4-8086-42d7-9548-35c102e53b44" providerId="ADAL" clId="{BE491134-3E2A-4C5E-802F-75BE17151F56}" dt="2024-10-15T19:12:22.166" v="1462"/>
          <ac:spMkLst>
            <pc:docMk/>
            <pc:sldMk cId="3186809313" sldId="318"/>
            <ac:spMk id="26" creationId="{4CCD7381-C935-D6D4-A165-7EFC44BC3944}"/>
          </ac:spMkLst>
        </pc:spChg>
        <pc:spChg chg="add mod">
          <ac:chgData name="Frederik Boot" userId="f5fd48b4-8086-42d7-9548-35c102e53b44" providerId="ADAL" clId="{BE491134-3E2A-4C5E-802F-75BE17151F56}" dt="2024-10-15T19:12:22.166" v="1462"/>
          <ac:spMkLst>
            <pc:docMk/>
            <pc:sldMk cId="3186809313" sldId="318"/>
            <ac:spMk id="27" creationId="{03A10388-C338-EB0C-D563-D5403258E18B}"/>
          </ac:spMkLst>
        </pc:spChg>
        <pc:spChg chg="add mod">
          <ac:chgData name="Frederik Boot" userId="f5fd48b4-8086-42d7-9548-35c102e53b44" providerId="ADAL" clId="{BE491134-3E2A-4C5E-802F-75BE17151F56}" dt="2024-10-15T19:12:22.166" v="1462"/>
          <ac:spMkLst>
            <pc:docMk/>
            <pc:sldMk cId="3186809313" sldId="318"/>
            <ac:spMk id="31" creationId="{999AB4AE-AFD7-D9FB-8EBD-E57A78C07F62}"/>
          </ac:spMkLst>
        </pc:spChg>
        <pc:spChg chg="add mod">
          <ac:chgData name="Frederik Boot" userId="f5fd48b4-8086-42d7-9548-35c102e53b44" providerId="ADAL" clId="{BE491134-3E2A-4C5E-802F-75BE17151F56}" dt="2024-10-15T19:12:22.166" v="1462"/>
          <ac:spMkLst>
            <pc:docMk/>
            <pc:sldMk cId="3186809313" sldId="318"/>
            <ac:spMk id="35" creationId="{4081C7D0-C100-542E-3702-20933B46828E}"/>
          </ac:spMkLst>
        </pc:spChg>
        <pc:spChg chg="add mod">
          <ac:chgData name="Frederik Boot" userId="f5fd48b4-8086-42d7-9548-35c102e53b44" providerId="ADAL" clId="{BE491134-3E2A-4C5E-802F-75BE17151F56}" dt="2024-10-15T19:12:22.166" v="1462"/>
          <ac:spMkLst>
            <pc:docMk/>
            <pc:sldMk cId="3186809313" sldId="318"/>
            <ac:spMk id="36" creationId="{53AD5D12-6FC4-861A-FF11-423E5DC1DC5B}"/>
          </ac:spMkLst>
        </pc:spChg>
        <pc:spChg chg="add mod">
          <ac:chgData name="Frederik Boot" userId="f5fd48b4-8086-42d7-9548-35c102e53b44" providerId="ADAL" clId="{BE491134-3E2A-4C5E-802F-75BE17151F56}" dt="2024-10-15T19:12:22.166" v="1462"/>
          <ac:spMkLst>
            <pc:docMk/>
            <pc:sldMk cId="3186809313" sldId="318"/>
            <ac:spMk id="38" creationId="{EF13C768-B4D7-5C01-D197-E831E7BF945E}"/>
          </ac:spMkLst>
        </pc:spChg>
        <pc:spChg chg="add mod">
          <ac:chgData name="Frederik Boot" userId="f5fd48b4-8086-42d7-9548-35c102e53b44" providerId="ADAL" clId="{BE491134-3E2A-4C5E-802F-75BE17151F56}" dt="2024-10-15T19:12:22.166" v="1462"/>
          <ac:spMkLst>
            <pc:docMk/>
            <pc:sldMk cId="3186809313" sldId="318"/>
            <ac:spMk id="39" creationId="{D164327B-3606-9BC0-E760-A188679E4899}"/>
          </ac:spMkLst>
        </pc:spChg>
        <pc:spChg chg="add mod">
          <ac:chgData name="Frederik Boot" userId="f5fd48b4-8086-42d7-9548-35c102e53b44" providerId="ADAL" clId="{BE491134-3E2A-4C5E-802F-75BE17151F56}" dt="2024-10-15T19:12:22.166" v="1462"/>
          <ac:spMkLst>
            <pc:docMk/>
            <pc:sldMk cId="3186809313" sldId="318"/>
            <ac:spMk id="40" creationId="{3848F045-6425-9457-F192-21DB1DE76539}"/>
          </ac:spMkLst>
        </pc:spChg>
        <pc:picChg chg="add mod">
          <ac:chgData name="Frederik Boot" userId="f5fd48b4-8086-42d7-9548-35c102e53b44" providerId="ADAL" clId="{BE491134-3E2A-4C5E-802F-75BE17151F56}" dt="2024-10-15T19:12:22.166" v="1462"/>
          <ac:picMkLst>
            <pc:docMk/>
            <pc:sldMk cId="3186809313" sldId="318"/>
            <ac:picMk id="6" creationId="{895062C0-FB4F-64FB-B669-E485017C6F2B}"/>
          </ac:picMkLst>
        </pc:picChg>
        <pc:picChg chg="add mod">
          <ac:chgData name="Frederik Boot" userId="f5fd48b4-8086-42d7-9548-35c102e53b44" providerId="ADAL" clId="{BE491134-3E2A-4C5E-802F-75BE17151F56}" dt="2024-10-15T19:12:22.166" v="1462"/>
          <ac:picMkLst>
            <pc:docMk/>
            <pc:sldMk cId="3186809313" sldId="318"/>
            <ac:picMk id="7" creationId="{EB06C89A-6F59-FF55-F298-13FBEF77A6C6}"/>
          </ac:picMkLst>
        </pc:picChg>
        <pc:picChg chg="add mod">
          <ac:chgData name="Frederik Boot" userId="f5fd48b4-8086-42d7-9548-35c102e53b44" providerId="ADAL" clId="{BE491134-3E2A-4C5E-802F-75BE17151F56}" dt="2024-10-15T19:12:22.166" v="1462"/>
          <ac:picMkLst>
            <pc:docMk/>
            <pc:sldMk cId="3186809313" sldId="318"/>
            <ac:picMk id="8" creationId="{C17A60F9-9A3C-2FF6-C3C1-41CC8CBF9085}"/>
          </ac:picMkLst>
        </pc:picChg>
        <pc:picChg chg="add mod">
          <ac:chgData name="Frederik Boot" userId="f5fd48b4-8086-42d7-9548-35c102e53b44" providerId="ADAL" clId="{BE491134-3E2A-4C5E-802F-75BE17151F56}" dt="2024-10-15T19:12:22.166" v="1462"/>
          <ac:picMkLst>
            <pc:docMk/>
            <pc:sldMk cId="3186809313" sldId="318"/>
            <ac:picMk id="9" creationId="{E498EC9D-0260-C16B-A413-DA043CFCC886}"/>
          </ac:picMkLst>
        </pc:picChg>
        <pc:picChg chg="add mod">
          <ac:chgData name="Frederik Boot" userId="f5fd48b4-8086-42d7-9548-35c102e53b44" providerId="ADAL" clId="{BE491134-3E2A-4C5E-802F-75BE17151F56}" dt="2024-10-15T19:12:22.166" v="1462"/>
          <ac:picMkLst>
            <pc:docMk/>
            <pc:sldMk cId="3186809313" sldId="318"/>
            <ac:picMk id="10" creationId="{6604DBE0-3820-C0D2-AE23-BC209AA52D4E}"/>
          </ac:picMkLst>
        </pc:picChg>
        <pc:picChg chg="add mod">
          <ac:chgData name="Frederik Boot" userId="f5fd48b4-8086-42d7-9548-35c102e53b44" providerId="ADAL" clId="{BE491134-3E2A-4C5E-802F-75BE17151F56}" dt="2024-10-15T19:12:22.166" v="1462"/>
          <ac:picMkLst>
            <pc:docMk/>
            <pc:sldMk cId="3186809313" sldId="318"/>
            <ac:picMk id="11" creationId="{3223F2E4-9DBD-15B1-792E-895A64A74448}"/>
          </ac:picMkLst>
        </pc:picChg>
        <pc:picChg chg="add mod">
          <ac:chgData name="Frederik Boot" userId="f5fd48b4-8086-42d7-9548-35c102e53b44" providerId="ADAL" clId="{BE491134-3E2A-4C5E-802F-75BE17151F56}" dt="2024-10-15T19:12:22.166" v="1462"/>
          <ac:picMkLst>
            <pc:docMk/>
            <pc:sldMk cId="3186809313" sldId="318"/>
            <ac:picMk id="12" creationId="{58CB2981-6B68-0D0E-4A01-1A0427401B53}"/>
          </ac:picMkLst>
        </pc:picChg>
        <pc:picChg chg="add mod">
          <ac:chgData name="Frederik Boot" userId="f5fd48b4-8086-42d7-9548-35c102e53b44" providerId="ADAL" clId="{BE491134-3E2A-4C5E-802F-75BE17151F56}" dt="2024-10-15T19:12:22.166" v="1462"/>
          <ac:picMkLst>
            <pc:docMk/>
            <pc:sldMk cId="3186809313" sldId="318"/>
            <ac:picMk id="16" creationId="{1DB79AF4-7278-73A8-7B40-CBDA73770E31}"/>
          </ac:picMkLst>
        </pc:picChg>
        <pc:picChg chg="add mod">
          <ac:chgData name="Frederik Boot" userId="f5fd48b4-8086-42d7-9548-35c102e53b44" providerId="ADAL" clId="{BE491134-3E2A-4C5E-802F-75BE17151F56}" dt="2024-10-15T19:12:22.166" v="1462"/>
          <ac:picMkLst>
            <pc:docMk/>
            <pc:sldMk cId="3186809313" sldId="318"/>
            <ac:picMk id="17" creationId="{D4DF7C87-162A-F422-C8B7-A327FA636B34}"/>
          </ac:picMkLst>
        </pc:picChg>
        <pc:picChg chg="add mod">
          <ac:chgData name="Frederik Boot" userId="f5fd48b4-8086-42d7-9548-35c102e53b44" providerId="ADAL" clId="{BE491134-3E2A-4C5E-802F-75BE17151F56}" dt="2024-10-15T19:12:22.166" v="1462"/>
          <ac:picMkLst>
            <pc:docMk/>
            <pc:sldMk cId="3186809313" sldId="318"/>
            <ac:picMk id="37" creationId="{01B058B1-EB67-9556-71D5-8FC3FB4061D6}"/>
          </ac:picMkLst>
        </pc:picChg>
        <pc:picChg chg="add mod">
          <ac:chgData name="Frederik Boot" userId="f5fd48b4-8086-42d7-9548-35c102e53b44" providerId="ADAL" clId="{BE491134-3E2A-4C5E-802F-75BE17151F56}" dt="2024-10-15T19:13:43.253" v="1469" actId="1076"/>
          <ac:picMkLst>
            <pc:docMk/>
            <pc:sldMk cId="3186809313" sldId="318"/>
            <ac:picMk id="42" creationId="{66BDBA6D-C4DB-F903-DA60-70E2DF663FC3}"/>
          </ac:picMkLst>
        </pc:picChg>
        <pc:cxnChg chg="add mod">
          <ac:chgData name="Frederik Boot" userId="f5fd48b4-8086-42d7-9548-35c102e53b44" providerId="ADAL" clId="{BE491134-3E2A-4C5E-802F-75BE17151F56}" dt="2024-10-15T19:12:22.166" v="1462"/>
          <ac:cxnSpMkLst>
            <pc:docMk/>
            <pc:sldMk cId="3186809313" sldId="318"/>
            <ac:cxnSpMk id="28" creationId="{CD794C60-C8CA-1C88-0538-80F7A55857CA}"/>
          </ac:cxnSpMkLst>
        </pc:cxnChg>
        <pc:cxnChg chg="add mod">
          <ac:chgData name="Frederik Boot" userId="f5fd48b4-8086-42d7-9548-35c102e53b44" providerId="ADAL" clId="{BE491134-3E2A-4C5E-802F-75BE17151F56}" dt="2024-10-15T19:12:22.166" v="1462"/>
          <ac:cxnSpMkLst>
            <pc:docMk/>
            <pc:sldMk cId="3186809313" sldId="318"/>
            <ac:cxnSpMk id="29" creationId="{7C999ECB-EBAF-F99A-DEF3-75454AF15395}"/>
          </ac:cxnSpMkLst>
        </pc:cxnChg>
        <pc:cxnChg chg="add mod">
          <ac:chgData name="Frederik Boot" userId="f5fd48b4-8086-42d7-9548-35c102e53b44" providerId="ADAL" clId="{BE491134-3E2A-4C5E-802F-75BE17151F56}" dt="2024-10-15T19:12:22.166" v="1462"/>
          <ac:cxnSpMkLst>
            <pc:docMk/>
            <pc:sldMk cId="3186809313" sldId="318"/>
            <ac:cxnSpMk id="30" creationId="{74855959-0455-B83C-252A-8E5B529270BA}"/>
          </ac:cxnSpMkLst>
        </pc:cxnChg>
        <pc:cxnChg chg="add mod">
          <ac:chgData name="Frederik Boot" userId="f5fd48b4-8086-42d7-9548-35c102e53b44" providerId="ADAL" clId="{BE491134-3E2A-4C5E-802F-75BE17151F56}" dt="2024-10-15T19:12:22.166" v="1462"/>
          <ac:cxnSpMkLst>
            <pc:docMk/>
            <pc:sldMk cId="3186809313" sldId="318"/>
            <ac:cxnSpMk id="32" creationId="{4B6E7F02-9767-F61E-02E0-883B4710A821}"/>
          </ac:cxnSpMkLst>
        </pc:cxnChg>
        <pc:cxnChg chg="add mod">
          <ac:chgData name="Frederik Boot" userId="f5fd48b4-8086-42d7-9548-35c102e53b44" providerId="ADAL" clId="{BE491134-3E2A-4C5E-802F-75BE17151F56}" dt="2024-10-15T19:12:22.166" v="1462"/>
          <ac:cxnSpMkLst>
            <pc:docMk/>
            <pc:sldMk cId="3186809313" sldId="318"/>
            <ac:cxnSpMk id="33" creationId="{04A7379C-9759-E26E-3A4B-DBF5E633A59A}"/>
          </ac:cxnSpMkLst>
        </pc:cxnChg>
        <pc:cxnChg chg="add mod">
          <ac:chgData name="Frederik Boot" userId="f5fd48b4-8086-42d7-9548-35c102e53b44" providerId="ADAL" clId="{BE491134-3E2A-4C5E-802F-75BE17151F56}" dt="2024-10-15T19:12:22.166" v="1462"/>
          <ac:cxnSpMkLst>
            <pc:docMk/>
            <pc:sldMk cId="3186809313" sldId="318"/>
            <ac:cxnSpMk id="34" creationId="{BF2F946B-64C2-480B-8B86-C27D6DEF6C20}"/>
          </ac:cxnSpMkLst>
        </pc:cxnChg>
      </pc:sldChg>
      <pc:sldChg chg="addSp delSp modSp add mod ord">
        <pc:chgData name="Frederik Boot" userId="f5fd48b4-8086-42d7-9548-35c102e53b44" providerId="ADAL" clId="{BE491134-3E2A-4C5E-802F-75BE17151F56}" dt="2024-10-14T13:46:21.265" v="233" actId="20577"/>
        <pc:sldMkLst>
          <pc:docMk/>
          <pc:sldMk cId="2168970291" sldId="319"/>
        </pc:sldMkLst>
        <pc:spChg chg="mod">
          <ac:chgData name="Frederik Boot" userId="f5fd48b4-8086-42d7-9548-35c102e53b44" providerId="ADAL" clId="{BE491134-3E2A-4C5E-802F-75BE17151F56}" dt="2024-10-14T13:43:40.659" v="80" actId="20577"/>
          <ac:spMkLst>
            <pc:docMk/>
            <pc:sldMk cId="2168970291" sldId="319"/>
            <ac:spMk id="2" creationId="{0E329E4F-FD80-31DB-1952-F9720AF4ED4F}"/>
          </ac:spMkLst>
        </pc:spChg>
        <pc:spChg chg="del mod">
          <ac:chgData name="Frederik Boot" userId="f5fd48b4-8086-42d7-9548-35c102e53b44" providerId="ADAL" clId="{BE491134-3E2A-4C5E-802F-75BE17151F56}" dt="2024-10-14T13:44:41.395" v="103" actId="478"/>
          <ac:spMkLst>
            <pc:docMk/>
            <pc:sldMk cId="2168970291" sldId="319"/>
            <ac:spMk id="3" creationId="{C9AD4E11-8CAA-0487-5D19-B503B54C24E0}"/>
          </ac:spMkLst>
        </pc:spChg>
        <pc:spChg chg="add del mod">
          <ac:chgData name="Frederik Boot" userId="f5fd48b4-8086-42d7-9548-35c102e53b44" providerId="ADAL" clId="{BE491134-3E2A-4C5E-802F-75BE17151F56}" dt="2024-10-14T13:44:43.344" v="104" actId="478"/>
          <ac:spMkLst>
            <pc:docMk/>
            <pc:sldMk cId="2168970291" sldId="319"/>
            <ac:spMk id="4" creationId="{0BA6407E-41AB-CDDE-EB1D-BA445D61A9FE}"/>
          </ac:spMkLst>
        </pc:spChg>
        <pc:spChg chg="add mod">
          <ac:chgData name="Frederik Boot" userId="f5fd48b4-8086-42d7-9548-35c102e53b44" providerId="ADAL" clId="{BE491134-3E2A-4C5E-802F-75BE17151F56}" dt="2024-10-14T13:46:21.265" v="233" actId="20577"/>
          <ac:spMkLst>
            <pc:docMk/>
            <pc:sldMk cId="2168970291" sldId="319"/>
            <ac:spMk id="5" creationId="{BD7CA719-DB77-E979-3B88-0DC02FBFF612}"/>
          </ac:spMkLst>
        </pc:spChg>
      </pc:sldChg>
      <pc:sldChg chg="modSp add mod">
        <pc:chgData name="Frederik Boot" userId="f5fd48b4-8086-42d7-9548-35c102e53b44" providerId="ADAL" clId="{BE491134-3E2A-4C5E-802F-75BE17151F56}" dt="2024-10-14T14:29:06.644" v="893" actId="20577"/>
        <pc:sldMkLst>
          <pc:docMk/>
          <pc:sldMk cId="1920319241" sldId="320"/>
        </pc:sldMkLst>
        <pc:spChg chg="mod">
          <ac:chgData name="Frederik Boot" userId="f5fd48b4-8086-42d7-9548-35c102e53b44" providerId="ADAL" clId="{BE491134-3E2A-4C5E-802F-75BE17151F56}" dt="2024-10-14T13:44:03.496" v="95" actId="20577"/>
          <ac:spMkLst>
            <pc:docMk/>
            <pc:sldMk cId="1920319241" sldId="320"/>
            <ac:spMk id="2" creationId="{DE997F9D-7FA3-9568-C5BD-B0FDB7DE958A}"/>
          </ac:spMkLst>
        </pc:spChg>
        <pc:spChg chg="mod">
          <ac:chgData name="Frederik Boot" userId="f5fd48b4-8086-42d7-9548-35c102e53b44" providerId="ADAL" clId="{BE491134-3E2A-4C5E-802F-75BE17151F56}" dt="2024-10-14T14:29:06.644" v="893" actId="20577"/>
          <ac:spMkLst>
            <pc:docMk/>
            <pc:sldMk cId="1920319241" sldId="320"/>
            <ac:spMk id="3" creationId="{36AFBB2A-1CDC-6108-517F-96E4E45DB681}"/>
          </ac:spMkLst>
        </pc:spChg>
      </pc:sldChg>
      <pc:sldChg chg="modSp add mod">
        <pc:chgData name="Frederik Boot" userId="f5fd48b4-8086-42d7-9548-35c102e53b44" providerId="ADAL" clId="{BE491134-3E2A-4C5E-802F-75BE17151F56}" dt="2024-10-14T13:46:18.041" v="232"/>
        <pc:sldMkLst>
          <pc:docMk/>
          <pc:sldMk cId="2910683059" sldId="321"/>
        </pc:sldMkLst>
        <pc:spChg chg="mod">
          <ac:chgData name="Frederik Boot" userId="f5fd48b4-8086-42d7-9548-35c102e53b44" providerId="ADAL" clId="{BE491134-3E2A-4C5E-802F-75BE17151F56}" dt="2024-10-14T13:46:18.041" v="232"/>
          <ac:spMkLst>
            <pc:docMk/>
            <pc:sldMk cId="2910683059" sldId="321"/>
            <ac:spMk id="5" creationId="{BD7CA719-DB77-E979-3B88-0DC02FBFF612}"/>
          </ac:spMkLst>
        </pc:spChg>
      </pc:sldChg>
      <pc:sldChg chg="modSp add mod">
        <pc:chgData name="Frederik Boot" userId="f5fd48b4-8086-42d7-9548-35c102e53b44" providerId="ADAL" clId="{BE491134-3E2A-4C5E-802F-75BE17151F56}" dt="2024-10-14T13:47:04.983" v="235"/>
        <pc:sldMkLst>
          <pc:docMk/>
          <pc:sldMk cId="3900082989" sldId="322"/>
        </pc:sldMkLst>
        <pc:spChg chg="mod">
          <ac:chgData name="Frederik Boot" userId="f5fd48b4-8086-42d7-9548-35c102e53b44" providerId="ADAL" clId="{BE491134-3E2A-4C5E-802F-75BE17151F56}" dt="2024-10-14T13:47:04.983" v="235"/>
          <ac:spMkLst>
            <pc:docMk/>
            <pc:sldMk cId="3900082989" sldId="322"/>
            <ac:spMk id="5" creationId="{BD7CA719-DB77-E979-3B88-0DC02FBFF612}"/>
          </ac:spMkLst>
        </pc:spChg>
      </pc:sldChg>
      <pc:sldChg chg="add">
        <pc:chgData name="Frederik Boot" userId="f5fd48b4-8086-42d7-9548-35c102e53b44" providerId="ADAL" clId="{BE491134-3E2A-4C5E-802F-75BE17151F56}" dt="2024-10-14T14:20:58.738" v="504" actId="2890"/>
        <pc:sldMkLst>
          <pc:docMk/>
          <pc:sldMk cId="2169837042" sldId="323"/>
        </pc:sldMkLst>
      </pc:sldChg>
      <pc:sldChg chg="modSp add mod">
        <pc:chgData name="Frederik Boot" userId="f5fd48b4-8086-42d7-9548-35c102e53b44" providerId="ADAL" clId="{BE491134-3E2A-4C5E-802F-75BE17151F56}" dt="2024-10-14T14:30:09.663" v="963" actId="113"/>
        <pc:sldMkLst>
          <pc:docMk/>
          <pc:sldMk cId="2411432235" sldId="324"/>
        </pc:sldMkLst>
        <pc:spChg chg="mod">
          <ac:chgData name="Frederik Boot" userId="f5fd48b4-8086-42d7-9548-35c102e53b44" providerId="ADAL" clId="{BE491134-3E2A-4C5E-802F-75BE17151F56}" dt="2024-10-14T14:29:23.111" v="910" actId="20577"/>
          <ac:spMkLst>
            <pc:docMk/>
            <pc:sldMk cId="2411432235" sldId="324"/>
            <ac:spMk id="2" creationId="{DE997F9D-7FA3-9568-C5BD-B0FDB7DE958A}"/>
          </ac:spMkLst>
        </pc:spChg>
        <pc:spChg chg="mod">
          <ac:chgData name="Frederik Boot" userId="f5fd48b4-8086-42d7-9548-35c102e53b44" providerId="ADAL" clId="{BE491134-3E2A-4C5E-802F-75BE17151F56}" dt="2024-10-14T14:30:09.663" v="963" actId="113"/>
          <ac:spMkLst>
            <pc:docMk/>
            <pc:sldMk cId="2411432235" sldId="324"/>
            <ac:spMk id="3" creationId="{36AFBB2A-1CDC-6108-517F-96E4E45DB681}"/>
          </ac:spMkLst>
        </pc:spChg>
      </pc:sldChg>
      <pc:sldChg chg="addSp delSp modSp new mod ord addAnim delAnim modAnim">
        <pc:chgData name="Frederik Boot" userId="f5fd48b4-8086-42d7-9548-35c102e53b44" providerId="ADAL" clId="{BE491134-3E2A-4C5E-802F-75BE17151F56}" dt="2024-10-15T18:43:58.119" v="1008" actId="478"/>
        <pc:sldMkLst>
          <pc:docMk/>
          <pc:sldMk cId="2310522288" sldId="325"/>
        </pc:sldMkLst>
        <pc:spChg chg="mod">
          <ac:chgData name="Frederik Boot" userId="f5fd48b4-8086-42d7-9548-35c102e53b44" providerId="ADAL" clId="{BE491134-3E2A-4C5E-802F-75BE17151F56}" dt="2024-10-15T18:27:48.421" v="995" actId="20577"/>
          <ac:spMkLst>
            <pc:docMk/>
            <pc:sldMk cId="2310522288" sldId="325"/>
            <ac:spMk id="2" creationId="{48FAC882-200B-C6D5-264C-24E218B3040D}"/>
          </ac:spMkLst>
        </pc:spChg>
        <pc:spChg chg="del">
          <ac:chgData name="Frederik Boot" userId="f5fd48b4-8086-42d7-9548-35c102e53b44" providerId="ADAL" clId="{BE491134-3E2A-4C5E-802F-75BE17151F56}" dt="2024-10-15T18:42:37.299" v="996" actId="478"/>
          <ac:spMkLst>
            <pc:docMk/>
            <pc:sldMk cId="2310522288" sldId="325"/>
            <ac:spMk id="3" creationId="{48BB8673-6EEF-904B-6AA3-6F85AC70A3C7}"/>
          </ac:spMkLst>
        </pc:spChg>
        <pc:spChg chg="add mod">
          <ac:chgData name="Frederik Boot" userId="f5fd48b4-8086-42d7-9548-35c102e53b44" providerId="ADAL" clId="{BE491134-3E2A-4C5E-802F-75BE17151F56}" dt="2024-10-15T18:27:42.646" v="975"/>
          <ac:spMkLst>
            <pc:docMk/>
            <pc:sldMk cId="2310522288" sldId="325"/>
            <ac:spMk id="4" creationId="{7A5F75C8-8F20-B69B-3F6C-41036E1AFE37}"/>
          </ac:spMkLst>
        </pc:spChg>
        <pc:spChg chg="add mod">
          <ac:chgData name="Frederik Boot" userId="f5fd48b4-8086-42d7-9548-35c102e53b44" providerId="ADAL" clId="{BE491134-3E2A-4C5E-802F-75BE17151F56}" dt="2024-10-15T18:27:33.977" v="971"/>
          <ac:spMkLst>
            <pc:docMk/>
            <pc:sldMk cId="2310522288" sldId="325"/>
            <ac:spMk id="5" creationId="{B96A2C35-7EB0-81C3-0508-8BDF817F67D5}"/>
          </ac:spMkLst>
        </pc:spChg>
        <pc:spChg chg="add mod">
          <ac:chgData name="Frederik Boot" userId="f5fd48b4-8086-42d7-9548-35c102e53b44" providerId="ADAL" clId="{BE491134-3E2A-4C5E-802F-75BE17151F56}" dt="2024-10-15T18:27:33.977" v="971"/>
          <ac:spMkLst>
            <pc:docMk/>
            <pc:sldMk cId="2310522288" sldId="325"/>
            <ac:spMk id="7" creationId="{D5A2A9D9-3CC4-A0CA-1E35-14E02964A7B8}"/>
          </ac:spMkLst>
        </pc:spChg>
        <pc:spChg chg="add mod">
          <ac:chgData name="Frederik Boot" userId="f5fd48b4-8086-42d7-9548-35c102e53b44" providerId="ADAL" clId="{BE491134-3E2A-4C5E-802F-75BE17151F56}" dt="2024-10-15T18:27:33.977" v="971"/>
          <ac:spMkLst>
            <pc:docMk/>
            <pc:sldMk cId="2310522288" sldId="325"/>
            <ac:spMk id="8" creationId="{6F685FCA-7623-16C3-0C00-501C71A62F1C}"/>
          </ac:spMkLst>
        </pc:spChg>
        <pc:spChg chg="add mod">
          <ac:chgData name="Frederik Boot" userId="f5fd48b4-8086-42d7-9548-35c102e53b44" providerId="ADAL" clId="{BE491134-3E2A-4C5E-802F-75BE17151F56}" dt="2024-10-15T18:42:52.131" v="999" actId="1076"/>
          <ac:spMkLst>
            <pc:docMk/>
            <pc:sldMk cId="2310522288" sldId="325"/>
            <ac:spMk id="9" creationId="{DC8F8262-E368-D025-3D1F-3C3D145660AF}"/>
          </ac:spMkLst>
        </pc:spChg>
        <pc:spChg chg="add del mod">
          <ac:chgData name="Frederik Boot" userId="f5fd48b4-8086-42d7-9548-35c102e53b44" providerId="ADAL" clId="{BE491134-3E2A-4C5E-802F-75BE17151F56}" dt="2024-10-15T18:43:47.859" v="1005" actId="1076"/>
          <ac:spMkLst>
            <pc:docMk/>
            <pc:sldMk cId="2310522288" sldId="325"/>
            <ac:spMk id="10" creationId="{F1680B98-AC66-4878-3304-FF893891DBB3}"/>
          </ac:spMkLst>
        </pc:spChg>
        <pc:spChg chg="add mod">
          <ac:chgData name="Frederik Boot" userId="f5fd48b4-8086-42d7-9548-35c102e53b44" providerId="ADAL" clId="{BE491134-3E2A-4C5E-802F-75BE17151F56}" dt="2024-10-15T18:43:52.797" v="1006" actId="1076"/>
          <ac:spMkLst>
            <pc:docMk/>
            <pc:sldMk cId="2310522288" sldId="325"/>
            <ac:spMk id="12" creationId="{9DCE3545-89E7-4386-66FC-B526A1E60A37}"/>
          </ac:spMkLst>
        </pc:spChg>
        <pc:spChg chg="add mod">
          <ac:chgData name="Frederik Boot" userId="f5fd48b4-8086-42d7-9548-35c102e53b44" providerId="ADAL" clId="{BE491134-3E2A-4C5E-802F-75BE17151F56}" dt="2024-10-15T18:43:56.082" v="1007" actId="1076"/>
          <ac:spMkLst>
            <pc:docMk/>
            <pc:sldMk cId="2310522288" sldId="325"/>
            <ac:spMk id="13" creationId="{57011BAB-B850-8A66-B639-57226C383EFA}"/>
          </ac:spMkLst>
        </pc:spChg>
        <pc:picChg chg="add mod">
          <ac:chgData name="Frederik Boot" userId="f5fd48b4-8086-42d7-9548-35c102e53b44" providerId="ADAL" clId="{BE491134-3E2A-4C5E-802F-75BE17151F56}" dt="2024-10-15T18:27:33.977" v="971"/>
          <ac:picMkLst>
            <pc:docMk/>
            <pc:sldMk cId="2310522288" sldId="325"/>
            <ac:picMk id="6" creationId="{530078B1-E76D-EB4F-9FDC-8F837128BAC2}"/>
          </ac:picMkLst>
        </pc:picChg>
        <pc:picChg chg="add del mod">
          <ac:chgData name="Frederik Boot" userId="f5fd48b4-8086-42d7-9548-35c102e53b44" providerId="ADAL" clId="{BE491134-3E2A-4C5E-802F-75BE17151F56}" dt="2024-10-15T18:43:58.119" v="1008" actId="478"/>
          <ac:picMkLst>
            <pc:docMk/>
            <pc:sldMk cId="2310522288" sldId="325"/>
            <ac:picMk id="11" creationId="{F1B52B1C-710F-CFF2-08EE-EB2E39C855AE}"/>
          </ac:picMkLst>
        </pc:picChg>
      </pc:sldChg>
      <pc:sldChg chg="addSp modSp new mod">
        <pc:chgData name="Frederik Boot" userId="f5fd48b4-8086-42d7-9548-35c102e53b44" providerId="ADAL" clId="{BE491134-3E2A-4C5E-802F-75BE17151F56}" dt="2024-10-15T18:47:21.478" v="1284" actId="20577"/>
        <pc:sldMkLst>
          <pc:docMk/>
          <pc:sldMk cId="2218855114" sldId="326"/>
        </pc:sldMkLst>
        <pc:spChg chg="mod">
          <ac:chgData name="Frederik Boot" userId="f5fd48b4-8086-42d7-9548-35c102e53b44" providerId="ADAL" clId="{BE491134-3E2A-4C5E-802F-75BE17151F56}" dt="2024-10-15T18:45:06.096" v="1061" actId="20577"/>
          <ac:spMkLst>
            <pc:docMk/>
            <pc:sldMk cId="2218855114" sldId="326"/>
            <ac:spMk id="2" creationId="{C43BB59B-DD79-4A81-58EA-4CE82463F107}"/>
          </ac:spMkLst>
        </pc:spChg>
        <pc:spChg chg="mod">
          <ac:chgData name="Frederik Boot" userId="f5fd48b4-8086-42d7-9548-35c102e53b44" providerId="ADAL" clId="{BE491134-3E2A-4C5E-802F-75BE17151F56}" dt="2024-10-15T18:47:21.478" v="1284" actId="20577"/>
          <ac:spMkLst>
            <pc:docMk/>
            <pc:sldMk cId="2218855114" sldId="326"/>
            <ac:spMk id="3" creationId="{ADAA4156-6ACE-17F0-DFEF-8A69C79F8399}"/>
          </ac:spMkLst>
        </pc:spChg>
        <pc:graphicFrameChg chg="add mod modGraphic">
          <ac:chgData name="Frederik Boot" userId="f5fd48b4-8086-42d7-9548-35c102e53b44" providerId="ADAL" clId="{BE491134-3E2A-4C5E-802F-75BE17151F56}" dt="2024-10-15T18:47:14.006" v="1264" actId="14100"/>
          <ac:graphicFrameMkLst>
            <pc:docMk/>
            <pc:sldMk cId="2218855114" sldId="326"/>
            <ac:graphicFrameMk id="4" creationId="{B9C85BD5-7A8B-7CE3-C74E-8113C56C7C61}"/>
          </ac:graphicFrameMkLst>
        </pc:graphicFrameChg>
      </pc:sldChg>
      <pc:sldChg chg="addSp delSp modSp add mod delAnim">
        <pc:chgData name="Frederik Boot" userId="f5fd48b4-8086-42d7-9548-35c102e53b44" providerId="ADAL" clId="{BE491134-3E2A-4C5E-802F-75BE17151F56}" dt="2024-10-15T19:10:56.727" v="1442" actId="20577"/>
        <pc:sldMkLst>
          <pc:docMk/>
          <pc:sldMk cId="1689025514" sldId="327"/>
        </pc:sldMkLst>
        <pc:spChg chg="mod">
          <ac:chgData name="Frederik Boot" userId="f5fd48b4-8086-42d7-9548-35c102e53b44" providerId="ADAL" clId="{BE491134-3E2A-4C5E-802F-75BE17151F56}" dt="2024-10-15T19:06:09.028" v="1303"/>
          <ac:spMkLst>
            <pc:docMk/>
            <pc:sldMk cId="1689025514" sldId="327"/>
            <ac:spMk id="2" creationId="{48FAC882-200B-C6D5-264C-24E218B3040D}"/>
          </ac:spMkLst>
        </pc:spChg>
        <pc:spChg chg="mod">
          <ac:chgData name="Frederik Boot" userId="f5fd48b4-8086-42d7-9548-35c102e53b44" providerId="ADAL" clId="{BE491134-3E2A-4C5E-802F-75BE17151F56}" dt="2024-10-15T19:06:27.950" v="1308"/>
          <ac:spMkLst>
            <pc:docMk/>
            <pc:sldMk cId="1689025514" sldId="327"/>
            <ac:spMk id="4" creationId="{8BCE6218-C82A-5FAE-FEE4-32E06EF71FEC}"/>
          </ac:spMkLst>
        </pc:spChg>
        <pc:spChg chg="mod">
          <ac:chgData name="Frederik Boot" userId="f5fd48b4-8086-42d7-9548-35c102e53b44" providerId="ADAL" clId="{BE491134-3E2A-4C5E-802F-75BE17151F56}" dt="2024-10-15T19:06:27.950" v="1308"/>
          <ac:spMkLst>
            <pc:docMk/>
            <pc:sldMk cId="1689025514" sldId="327"/>
            <ac:spMk id="5" creationId="{0A1CE8B3-5316-ABD5-F533-D0B07494F9DE}"/>
          </ac:spMkLst>
        </pc:spChg>
        <pc:spChg chg="mod">
          <ac:chgData name="Frederik Boot" userId="f5fd48b4-8086-42d7-9548-35c102e53b44" providerId="ADAL" clId="{BE491134-3E2A-4C5E-802F-75BE17151F56}" dt="2024-10-15T19:06:27.950" v="1308"/>
          <ac:spMkLst>
            <pc:docMk/>
            <pc:sldMk cId="1689025514" sldId="327"/>
            <ac:spMk id="6" creationId="{D4DF65C3-DEC7-88A0-2A6A-ADC01B6A5898}"/>
          </ac:spMkLst>
        </pc:spChg>
        <pc:spChg chg="mod">
          <ac:chgData name="Frederik Boot" userId="f5fd48b4-8086-42d7-9548-35c102e53b44" providerId="ADAL" clId="{BE491134-3E2A-4C5E-802F-75BE17151F56}" dt="2024-10-15T19:06:27.950" v="1308"/>
          <ac:spMkLst>
            <pc:docMk/>
            <pc:sldMk cId="1689025514" sldId="327"/>
            <ac:spMk id="7" creationId="{1F0FB951-54F2-166E-89EA-FC451D15369E}"/>
          </ac:spMkLst>
        </pc:spChg>
        <pc:spChg chg="add del mod">
          <ac:chgData name="Frederik Boot" userId="f5fd48b4-8086-42d7-9548-35c102e53b44" providerId="ADAL" clId="{BE491134-3E2A-4C5E-802F-75BE17151F56}" dt="2024-10-15T19:10:35.937" v="1404" actId="478"/>
          <ac:spMkLst>
            <pc:docMk/>
            <pc:sldMk cId="1689025514" sldId="327"/>
            <ac:spMk id="8" creationId="{5B5F604A-3962-CD2C-7FB8-045517119C91}"/>
          </ac:spMkLst>
        </pc:spChg>
        <pc:spChg chg="del">
          <ac:chgData name="Frederik Boot" userId="f5fd48b4-8086-42d7-9548-35c102e53b44" providerId="ADAL" clId="{BE491134-3E2A-4C5E-802F-75BE17151F56}" dt="2024-10-15T19:06:20.812" v="1307" actId="478"/>
          <ac:spMkLst>
            <pc:docMk/>
            <pc:sldMk cId="1689025514" sldId="327"/>
            <ac:spMk id="9" creationId="{DC8F8262-E368-D025-3D1F-3C3D145660AF}"/>
          </ac:spMkLst>
        </pc:spChg>
        <pc:spChg chg="del">
          <ac:chgData name="Frederik Boot" userId="f5fd48b4-8086-42d7-9548-35c102e53b44" providerId="ADAL" clId="{BE491134-3E2A-4C5E-802F-75BE17151F56}" dt="2024-10-15T19:06:18.218" v="1306" actId="478"/>
          <ac:spMkLst>
            <pc:docMk/>
            <pc:sldMk cId="1689025514" sldId="327"/>
            <ac:spMk id="10" creationId="{F1680B98-AC66-4878-3304-FF893891DBB3}"/>
          </ac:spMkLst>
        </pc:spChg>
        <pc:spChg chg="add mod">
          <ac:chgData name="Frederik Boot" userId="f5fd48b4-8086-42d7-9548-35c102e53b44" providerId="ADAL" clId="{BE491134-3E2A-4C5E-802F-75BE17151F56}" dt="2024-10-15T19:10:56.727" v="1442" actId="20577"/>
          <ac:spMkLst>
            <pc:docMk/>
            <pc:sldMk cId="1689025514" sldId="327"/>
            <ac:spMk id="11" creationId="{1039C93D-706B-F893-8B01-76F3EE1B0D20}"/>
          </ac:spMkLst>
        </pc:spChg>
        <pc:spChg chg="del">
          <ac:chgData name="Frederik Boot" userId="f5fd48b4-8086-42d7-9548-35c102e53b44" providerId="ADAL" clId="{BE491134-3E2A-4C5E-802F-75BE17151F56}" dt="2024-10-15T19:06:15.418" v="1305" actId="478"/>
          <ac:spMkLst>
            <pc:docMk/>
            <pc:sldMk cId="1689025514" sldId="327"/>
            <ac:spMk id="12" creationId="{9DCE3545-89E7-4386-66FC-B526A1E60A37}"/>
          </ac:spMkLst>
        </pc:spChg>
        <pc:spChg chg="del">
          <ac:chgData name="Frederik Boot" userId="f5fd48b4-8086-42d7-9548-35c102e53b44" providerId="ADAL" clId="{BE491134-3E2A-4C5E-802F-75BE17151F56}" dt="2024-10-15T19:06:12.401" v="1304" actId="478"/>
          <ac:spMkLst>
            <pc:docMk/>
            <pc:sldMk cId="1689025514" sldId="327"/>
            <ac:spMk id="13" creationId="{57011BAB-B850-8A66-B639-57226C383EFA}"/>
          </ac:spMkLst>
        </pc:spChg>
        <pc:grpChg chg="add mod">
          <ac:chgData name="Frederik Boot" userId="f5fd48b4-8086-42d7-9548-35c102e53b44" providerId="ADAL" clId="{BE491134-3E2A-4C5E-802F-75BE17151F56}" dt="2024-10-15T19:06:36.181" v="1311" actId="1076"/>
          <ac:grpSpMkLst>
            <pc:docMk/>
            <pc:sldMk cId="1689025514" sldId="327"/>
            <ac:grpSpMk id="3" creationId="{945AA5D5-C128-7E38-1134-A396DA569861}"/>
          </ac:grpSpMkLst>
        </pc:grpChg>
      </pc:sldChg>
      <pc:sldChg chg="delSp modSp add mod ord">
        <pc:chgData name="Frederik Boot" userId="f5fd48b4-8086-42d7-9548-35c102e53b44" providerId="ADAL" clId="{BE491134-3E2A-4C5E-802F-75BE17151F56}" dt="2024-10-15T21:09:22.864" v="4024" actId="5793"/>
        <pc:sldMkLst>
          <pc:docMk/>
          <pc:sldMk cId="2763043451" sldId="328"/>
        </pc:sldMkLst>
        <pc:spChg chg="mod">
          <ac:chgData name="Frederik Boot" userId="f5fd48b4-8086-42d7-9548-35c102e53b44" providerId="ADAL" clId="{BE491134-3E2A-4C5E-802F-75BE17151F56}" dt="2024-10-15T19:14:06.309" v="1507" actId="20577"/>
          <ac:spMkLst>
            <pc:docMk/>
            <pc:sldMk cId="2763043451" sldId="328"/>
            <ac:spMk id="2" creationId="{48FAC882-200B-C6D5-264C-24E218B3040D}"/>
          </ac:spMkLst>
        </pc:spChg>
        <pc:spChg chg="mod">
          <ac:chgData name="Frederik Boot" userId="f5fd48b4-8086-42d7-9548-35c102e53b44" providerId="ADAL" clId="{BE491134-3E2A-4C5E-802F-75BE17151F56}" dt="2024-10-15T21:09:22.864" v="4024" actId="5793"/>
          <ac:spMkLst>
            <pc:docMk/>
            <pc:sldMk cId="2763043451" sldId="328"/>
            <ac:spMk id="11" creationId="{1039C93D-706B-F893-8B01-76F3EE1B0D20}"/>
          </ac:spMkLst>
        </pc:spChg>
        <pc:grpChg chg="del">
          <ac:chgData name="Frederik Boot" userId="f5fd48b4-8086-42d7-9548-35c102e53b44" providerId="ADAL" clId="{BE491134-3E2A-4C5E-802F-75BE17151F56}" dt="2024-10-15T19:14:11.035" v="1508" actId="478"/>
          <ac:grpSpMkLst>
            <pc:docMk/>
            <pc:sldMk cId="2763043451" sldId="328"/>
            <ac:grpSpMk id="3" creationId="{945AA5D5-C128-7E38-1134-A396DA569861}"/>
          </ac:grpSpMkLst>
        </pc:grpChg>
      </pc:sldChg>
      <pc:sldChg chg="addSp modSp new mod modAnim">
        <pc:chgData name="Frederik Boot" userId="f5fd48b4-8086-42d7-9548-35c102e53b44" providerId="ADAL" clId="{BE491134-3E2A-4C5E-802F-75BE17151F56}" dt="2024-10-15T20:17:17.207" v="1856" actId="22"/>
        <pc:sldMkLst>
          <pc:docMk/>
          <pc:sldMk cId="57897512" sldId="329"/>
        </pc:sldMkLst>
        <pc:spChg chg="mod">
          <ac:chgData name="Frederik Boot" userId="f5fd48b4-8086-42d7-9548-35c102e53b44" providerId="ADAL" clId="{BE491134-3E2A-4C5E-802F-75BE17151F56}" dt="2024-10-15T20:16:39.791" v="1854"/>
          <ac:spMkLst>
            <pc:docMk/>
            <pc:sldMk cId="57897512" sldId="329"/>
            <ac:spMk id="6" creationId="{9E809B46-E00E-61A2-D8A5-84042BD5F84A}"/>
          </ac:spMkLst>
        </pc:spChg>
        <pc:spChg chg="mod">
          <ac:chgData name="Frederik Boot" userId="f5fd48b4-8086-42d7-9548-35c102e53b44" providerId="ADAL" clId="{BE491134-3E2A-4C5E-802F-75BE17151F56}" dt="2024-10-15T20:16:39.791" v="1854"/>
          <ac:spMkLst>
            <pc:docMk/>
            <pc:sldMk cId="57897512" sldId="329"/>
            <ac:spMk id="13" creationId="{CD627718-13A3-8A8C-8334-CE37ADF5B46E}"/>
          </ac:spMkLst>
        </pc:spChg>
        <pc:spChg chg="mod">
          <ac:chgData name="Frederik Boot" userId="f5fd48b4-8086-42d7-9548-35c102e53b44" providerId="ADAL" clId="{BE491134-3E2A-4C5E-802F-75BE17151F56}" dt="2024-10-15T20:16:39.791" v="1854"/>
          <ac:spMkLst>
            <pc:docMk/>
            <pc:sldMk cId="57897512" sldId="329"/>
            <ac:spMk id="17" creationId="{5B18FA7C-98F9-A355-9D85-4688A82F1F99}"/>
          </ac:spMkLst>
        </pc:spChg>
        <pc:spChg chg="add mod">
          <ac:chgData name="Frederik Boot" userId="f5fd48b4-8086-42d7-9548-35c102e53b44" providerId="ADAL" clId="{BE491134-3E2A-4C5E-802F-75BE17151F56}" dt="2024-10-15T20:16:39.791" v="1854"/>
          <ac:spMkLst>
            <pc:docMk/>
            <pc:sldMk cId="57897512" sldId="329"/>
            <ac:spMk id="21" creationId="{BC8E42FF-5DA6-4210-178C-616A7590572C}"/>
          </ac:spMkLst>
        </pc:spChg>
        <pc:spChg chg="add mod">
          <ac:chgData name="Frederik Boot" userId="f5fd48b4-8086-42d7-9548-35c102e53b44" providerId="ADAL" clId="{BE491134-3E2A-4C5E-802F-75BE17151F56}" dt="2024-10-15T20:16:39.791" v="1854"/>
          <ac:spMkLst>
            <pc:docMk/>
            <pc:sldMk cId="57897512" sldId="329"/>
            <ac:spMk id="22" creationId="{380E5383-7083-DF70-06F7-936AB8C5ACD8}"/>
          </ac:spMkLst>
        </pc:spChg>
        <pc:spChg chg="mod">
          <ac:chgData name="Frederik Boot" userId="f5fd48b4-8086-42d7-9548-35c102e53b44" providerId="ADAL" clId="{BE491134-3E2A-4C5E-802F-75BE17151F56}" dt="2024-10-15T20:16:39.791" v="1854"/>
          <ac:spMkLst>
            <pc:docMk/>
            <pc:sldMk cId="57897512" sldId="329"/>
            <ac:spMk id="24" creationId="{87057381-5E94-ABAD-9C1F-5F97E225A1D3}"/>
          </ac:spMkLst>
        </pc:spChg>
        <pc:spChg chg="mod">
          <ac:chgData name="Frederik Boot" userId="f5fd48b4-8086-42d7-9548-35c102e53b44" providerId="ADAL" clId="{BE491134-3E2A-4C5E-802F-75BE17151F56}" dt="2024-10-15T20:16:39.791" v="1854"/>
          <ac:spMkLst>
            <pc:docMk/>
            <pc:sldMk cId="57897512" sldId="329"/>
            <ac:spMk id="27" creationId="{755D1F9D-5DA1-C848-E3E0-1CC4DDCD7A4B}"/>
          </ac:spMkLst>
        </pc:spChg>
        <pc:spChg chg="add mod">
          <ac:chgData name="Frederik Boot" userId="f5fd48b4-8086-42d7-9548-35c102e53b44" providerId="ADAL" clId="{BE491134-3E2A-4C5E-802F-75BE17151F56}" dt="2024-10-15T20:16:39.791" v="1854"/>
          <ac:spMkLst>
            <pc:docMk/>
            <pc:sldMk cId="57897512" sldId="329"/>
            <ac:spMk id="29" creationId="{536D0282-2BA0-9041-0331-26178606B760}"/>
          </ac:spMkLst>
        </pc:spChg>
        <pc:spChg chg="mod">
          <ac:chgData name="Frederik Boot" userId="f5fd48b4-8086-42d7-9548-35c102e53b44" providerId="ADAL" clId="{BE491134-3E2A-4C5E-802F-75BE17151F56}" dt="2024-10-15T20:16:39.791" v="1854"/>
          <ac:spMkLst>
            <pc:docMk/>
            <pc:sldMk cId="57897512" sldId="329"/>
            <ac:spMk id="33" creationId="{CEB18D03-8CD2-D7F8-B1A9-8EFC5E4CB932}"/>
          </ac:spMkLst>
        </pc:spChg>
        <pc:spChg chg="add mod">
          <ac:chgData name="Frederik Boot" userId="f5fd48b4-8086-42d7-9548-35c102e53b44" providerId="ADAL" clId="{BE491134-3E2A-4C5E-802F-75BE17151F56}" dt="2024-10-15T20:16:39.791" v="1854"/>
          <ac:spMkLst>
            <pc:docMk/>
            <pc:sldMk cId="57897512" sldId="329"/>
            <ac:spMk id="35" creationId="{07CC1391-33ED-7E26-BEBB-674F334182C4}"/>
          </ac:spMkLst>
        </pc:spChg>
        <pc:spChg chg="add mod">
          <ac:chgData name="Frederik Boot" userId="f5fd48b4-8086-42d7-9548-35c102e53b44" providerId="ADAL" clId="{BE491134-3E2A-4C5E-802F-75BE17151F56}" dt="2024-10-15T20:16:39.791" v="1854"/>
          <ac:spMkLst>
            <pc:docMk/>
            <pc:sldMk cId="57897512" sldId="329"/>
            <ac:spMk id="36" creationId="{761198A4-7214-8FE8-6537-0C0F0B6D3672}"/>
          </ac:spMkLst>
        </pc:spChg>
        <pc:grpChg chg="add mod">
          <ac:chgData name="Frederik Boot" userId="f5fd48b4-8086-42d7-9548-35c102e53b44" providerId="ADAL" clId="{BE491134-3E2A-4C5E-802F-75BE17151F56}" dt="2024-10-15T20:16:39.791" v="1854"/>
          <ac:grpSpMkLst>
            <pc:docMk/>
            <pc:sldMk cId="57897512" sldId="329"/>
            <ac:grpSpMk id="4" creationId="{3F86DDC9-5C30-F434-3D5A-0843F93A27E3}"/>
          </ac:grpSpMkLst>
        </pc:grpChg>
        <pc:grpChg chg="mod">
          <ac:chgData name="Frederik Boot" userId="f5fd48b4-8086-42d7-9548-35c102e53b44" providerId="ADAL" clId="{BE491134-3E2A-4C5E-802F-75BE17151F56}" dt="2024-10-15T20:16:39.791" v="1854"/>
          <ac:grpSpMkLst>
            <pc:docMk/>
            <pc:sldMk cId="57897512" sldId="329"/>
            <ac:grpSpMk id="5" creationId="{05D3E56F-8EE3-BCE7-683C-5782761FA45F}"/>
          </ac:grpSpMkLst>
        </pc:grpChg>
        <pc:grpChg chg="add mod">
          <ac:chgData name="Frederik Boot" userId="f5fd48b4-8086-42d7-9548-35c102e53b44" providerId="ADAL" clId="{BE491134-3E2A-4C5E-802F-75BE17151F56}" dt="2024-10-15T20:16:39.791" v="1854"/>
          <ac:grpSpMkLst>
            <pc:docMk/>
            <pc:sldMk cId="57897512" sldId="329"/>
            <ac:grpSpMk id="12" creationId="{F8D93779-96C1-0C01-9977-A9DD596A2AD6}"/>
          </ac:grpSpMkLst>
        </pc:grpChg>
        <pc:grpChg chg="add mod">
          <ac:chgData name="Frederik Boot" userId="f5fd48b4-8086-42d7-9548-35c102e53b44" providerId="ADAL" clId="{BE491134-3E2A-4C5E-802F-75BE17151F56}" dt="2024-10-15T20:16:39.791" v="1854"/>
          <ac:grpSpMkLst>
            <pc:docMk/>
            <pc:sldMk cId="57897512" sldId="329"/>
            <ac:grpSpMk id="15" creationId="{9E8EB83D-D3CD-0087-7947-1FB6FE69B1E2}"/>
          </ac:grpSpMkLst>
        </pc:grpChg>
        <pc:grpChg chg="mod">
          <ac:chgData name="Frederik Boot" userId="f5fd48b4-8086-42d7-9548-35c102e53b44" providerId="ADAL" clId="{BE491134-3E2A-4C5E-802F-75BE17151F56}" dt="2024-10-15T20:16:39.791" v="1854"/>
          <ac:grpSpMkLst>
            <pc:docMk/>
            <pc:sldMk cId="57897512" sldId="329"/>
            <ac:grpSpMk id="16" creationId="{A670D692-B7AB-6C95-60DD-F19CD315E71E}"/>
          </ac:grpSpMkLst>
        </pc:grpChg>
        <pc:grpChg chg="add mod">
          <ac:chgData name="Frederik Boot" userId="f5fd48b4-8086-42d7-9548-35c102e53b44" providerId="ADAL" clId="{BE491134-3E2A-4C5E-802F-75BE17151F56}" dt="2024-10-15T20:16:39.791" v="1854"/>
          <ac:grpSpMkLst>
            <pc:docMk/>
            <pc:sldMk cId="57897512" sldId="329"/>
            <ac:grpSpMk id="23" creationId="{424A8E62-E56F-F331-4E38-39425EA74288}"/>
          </ac:grpSpMkLst>
        </pc:grpChg>
        <pc:grpChg chg="add mod">
          <ac:chgData name="Frederik Boot" userId="f5fd48b4-8086-42d7-9548-35c102e53b44" providerId="ADAL" clId="{BE491134-3E2A-4C5E-802F-75BE17151F56}" dt="2024-10-15T20:16:39.791" v="1854"/>
          <ac:grpSpMkLst>
            <pc:docMk/>
            <pc:sldMk cId="57897512" sldId="329"/>
            <ac:grpSpMk id="26" creationId="{0CCC54AA-DFEA-95A1-8F3D-BD07D0D24443}"/>
          </ac:grpSpMkLst>
        </pc:grpChg>
        <pc:grpChg chg="add mod">
          <ac:chgData name="Frederik Boot" userId="f5fd48b4-8086-42d7-9548-35c102e53b44" providerId="ADAL" clId="{BE491134-3E2A-4C5E-802F-75BE17151F56}" dt="2024-10-15T20:16:39.791" v="1854"/>
          <ac:grpSpMkLst>
            <pc:docMk/>
            <pc:sldMk cId="57897512" sldId="329"/>
            <ac:grpSpMk id="32" creationId="{56793B30-6193-58BD-3DD3-56299FE66F31}"/>
          </ac:grpSpMkLst>
        </pc:grpChg>
        <pc:picChg chg="mod">
          <ac:chgData name="Frederik Boot" userId="f5fd48b4-8086-42d7-9548-35c102e53b44" providerId="ADAL" clId="{BE491134-3E2A-4C5E-802F-75BE17151F56}" dt="2024-10-15T20:16:39.791" v="1854"/>
          <ac:picMkLst>
            <pc:docMk/>
            <pc:sldMk cId="57897512" sldId="329"/>
            <ac:picMk id="7" creationId="{B1D5F000-150F-80DE-D511-D54A9601C008}"/>
          </ac:picMkLst>
        </pc:picChg>
        <pc:picChg chg="mod">
          <ac:chgData name="Frederik Boot" userId="f5fd48b4-8086-42d7-9548-35c102e53b44" providerId="ADAL" clId="{BE491134-3E2A-4C5E-802F-75BE17151F56}" dt="2024-10-15T20:16:39.791" v="1854"/>
          <ac:picMkLst>
            <pc:docMk/>
            <pc:sldMk cId="57897512" sldId="329"/>
            <ac:picMk id="8" creationId="{8351680A-BFC6-3E59-719D-362B7B3E5FD2}"/>
          </ac:picMkLst>
        </pc:picChg>
        <pc:picChg chg="mod">
          <ac:chgData name="Frederik Boot" userId="f5fd48b4-8086-42d7-9548-35c102e53b44" providerId="ADAL" clId="{BE491134-3E2A-4C5E-802F-75BE17151F56}" dt="2024-10-15T20:16:39.791" v="1854"/>
          <ac:picMkLst>
            <pc:docMk/>
            <pc:sldMk cId="57897512" sldId="329"/>
            <ac:picMk id="9" creationId="{A4C67617-5075-7A10-389A-0459A27F1AB5}"/>
          </ac:picMkLst>
        </pc:picChg>
        <pc:picChg chg="mod">
          <ac:chgData name="Frederik Boot" userId="f5fd48b4-8086-42d7-9548-35c102e53b44" providerId="ADAL" clId="{BE491134-3E2A-4C5E-802F-75BE17151F56}" dt="2024-10-15T20:16:39.791" v="1854"/>
          <ac:picMkLst>
            <pc:docMk/>
            <pc:sldMk cId="57897512" sldId="329"/>
            <ac:picMk id="10" creationId="{3B8B45E2-8AAE-1DD9-C5D0-EFB33292B409}"/>
          </ac:picMkLst>
        </pc:picChg>
        <pc:picChg chg="mod">
          <ac:chgData name="Frederik Boot" userId="f5fd48b4-8086-42d7-9548-35c102e53b44" providerId="ADAL" clId="{BE491134-3E2A-4C5E-802F-75BE17151F56}" dt="2024-10-15T20:16:39.791" v="1854"/>
          <ac:picMkLst>
            <pc:docMk/>
            <pc:sldMk cId="57897512" sldId="329"/>
            <ac:picMk id="11" creationId="{3E63338C-75B3-3A0E-7B98-60FCED990E70}"/>
          </ac:picMkLst>
        </pc:picChg>
        <pc:picChg chg="mod">
          <ac:chgData name="Frederik Boot" userId="f5fd48b4-8086-42d7-9548-35c102e53b44" providerId="ADAL" clId="{BE491134-3E2A-4C5E-802F-75BE17151F56}" dt="2024-10-15T20:16:39.791" v="1854"/>
          <ac:picMkLst>
            <pc:docMk/>
            <pc:sldMk cId="57897512" sldId="329"/>
            <ac:picMk id="18" creationId="{B05EBCC0-9AC8-768B-AB8F-C932DA5BB7C8}"/>
          </ac:picMkLst>
        </pc:picChg>
        <pc:picChg chg="mod">
          <ac:chgData name="Frederik Boot" userId="f5fd48b4-8086-42d7-9548-35c102e53b44" providerId="ADAL" clId="{BE491134-3E2A-4C5E-802F-75BE17151F56}" dt="2024-10-15T20:16:39.791" v="1854"/>
          <ac:picMkLst>
            <pc:docMk/>
            <pc:sldMk cId="57897512" sldId="329"/>
            <ac:picMk id="19" creationId="{81137E6A-5B2C-4D28-9FDC-3694A90475AA}"/>
          </ac:picMkLst>
        </pc:picChg>
        <pc:picChg chg="mod">
          <ac:chgData name="Frederik Boot" userId="f5fd48b4-8086-42d7-9548-35c102e53b44" providerId="ADAL" clId="{BE491134-3E2A-4C5E-802F-75BE17151F56}" dt="2024-10-15T20:16:39.791" v="1854"/>
          <ac:picMkLst>
            <pc:docMk/>
            <pc:sldMk cId="57897512" sldId="329"/>
            <ac:picMk id="20" creationId="{F2C2DB7E-5C13-462C-5894-0089A498AC62}"/>
          </ac:picMkLst>
        </pc:picChg>
        <pc:picChg chg="add">
          <ac:chgData name="Frederik Boot" userId="f5fd48b4-8086-42d7-9548-35c102e53b44" providerId="ADAL" clId="{BE491134-3E2A-4C5E-802F-75BE17151F56}" dt="2024-10-15T20:17:17.207" v="1856" actId="22"/>
          <ac:picMkLst>
            <pc:docMk/>
            <pc:sldMk cId="57897512" sldId="329"/>
            <ac:picMk id="38" creationId="{649B7D01-461B-D586-D419-531E969414BF}"/>
          </ac:picMkLst>
        </pc:picChg>
        <pc:cxnChg chg="mod">
          <ac:chgData name="Frederik Boot" userId="f5fd48b4-8086-42d7-9548-35c102e53b44" providerId="ADAL" clId="{BE491134-3E2A-4C5E-802F-75BE17151F56}" dt="2024-10-15T20:16:39.791" v="1854"/>
          <ac:cxnSpMkLst>
            <pc:docMk/>
            <pc:sldMk cId="57897512" sldId="329"/>
            <ac:cxnSpMk id="14" creationId="{D640AD5C-590E-4255-CFAC-E62498F4AB12}"/>
          </ac:cxnSpMkLst>
        </pc:cxnChg>
        <pc:cxnChg chg="mod">
          <ac:chgData name="Frederik Boot" userId="f5fd48b4-8086-42d7-9548-35c102e53b44" providerId="ADAL" clId="{BE491134-3E2A-4C5E-802F-75BE17151F56}" dt="2024-10-15T20:16:39.791" v="1854"/>
          <ac:cxnSpMkLst>
            <pc:docMk/>
            <pc:sldMk cId="57897512" sldId="329"/>
            <ac:cxnSpMk id="25" creationId="{8243FA04-CDA6-C501-FF67-1F6F5333C1AD}"/>
          </ac:cxnSpMkLst>
        </pc:cxnChg>
        <pc:cxnChg chg="mod">
          <ac:chgData name="Frederik Boot" userId="f5fd48b4-8086-42d7-9548-35c102e53b44" providerId="ADAL" clId="{BE491134-3E2A-4C5E-802F-75BE17151F56}" dt="2024-10-15T20:16:39.791" v="1854"/>
          <ac:cxnSpMkLst>
            <pc:docMk/>
            <pc:sldMk cId="57897512" sldId="329"/>
            <ac:cxnSpMk id="28" creationId="{984FC0C0-A76D-D97F-0C53-6DDAA54E2667}"/>
          </ac:cxnSpMkLst>
        </pc:cxnChg>
        <pc:cxnChg chg="add mod">
          <ac:chgData name="Frederik Boot" userId="f5fd48b4-8086-42d7-9548-35c102e53b44" providerId="ADAL" clId="{BE491134-3E2A-4C5E-802F-75BE17151F56}" dt="2024-10-15T20:16:39.791" v="1854"/>
          <ac:cxnSpMkLst>
            <pc:docMk/>
            <pc:sldMk cId="57897512" sldId="329"/>
            <ac:cxnSpMk id="30" creationId="{5CCCEFCB-0E80-6D2B-0D47-81739F84D86E}"/>
          </ac:cxnSpMkLst>
        </pc:cxnChg>
        <pc:cxnChg chg="add mod">
          <ac:chgData name="Frederik Boot" userId="f5fd48b4-8086-42d7-9548-35c102e53b44" providerId="ADAL" clId="{BE491134-3E2A-4C5E-802F-75BE17151F56}" dt="2024-10-15T20:16:39.791" v="1854"/>
          <ac:cxnSpMkLst>
            <pc:docMk/>
            <pc:sldMk cId="57897512" sldId="329"/>
            <ac:cxnSpMk id="31" creationId="{3175E9A0-C12F-0550-6DB6-147EE78811D2}"/>
          </ac:cxnSpMkLst>
        </pc:cxnChg>
        <pc:cxnChg chg="mod">
          <ac:chgData name="Frederik Boot" userId="f5fd48b4-8086-42d7-9548-35c102e53b44" providerId="ADAL" clId="{BE491134-3E2A-4C5E-802F-75BE17151F56}" dt="2024-10-15T20:16:39.791" v="1854"/>
          <ac:cxnSpMkLst>
            <pc:docMk/>
            <pc:sldMk cId="57897512" sldId="329"/>
            <ac:cxnSpMk id="34" creationId="{D5E6248C-379B-BBF7-24F8-D93053C7710D}"/>
          </ac:cxnSpMkLst>
        </pc:cxnChg>
      </pc:sldChg>
      <pc:sldChg chg="addSp delSp modSp new mod chgLayout">
        <pc:chgData name="Frederik Boot" userId="f5fd48b4-8086-42d7-9548-35c102e53b44" providerId="ADAL" clId="{BE491134-3E2A-4C5E-802F-75BE17151F56}" dt="2024-10-15T21:07:40.396" v="3995" actId="20577"/>
        <pc:sldMkLst>
          <pc:docMk/>
          <pc:sldMk cId="3303813481" sldId="330"/>
        </pc:sldMkLst>
        <pc:spChg chg="mod ord">
          <ac:chgData name="Frederik Boot" userId="f5fd48b4-8086-42d7-9548-35c102e53b44" providerId="ADAL" clId="{BE491134-3E2A-4C5E-802F-75BE17151F56}" dt="2024-10-15T21:02:56.501" v="3355" actId="700"/>
          <ac:spMkLst>
            <pc:docMk/>
            <pc:sldMk cId="3303813481" sldId="330"/>
            <ac:spMk id="2" creationId="{ADA2E081-B333-FCB2-C3D8-70AB682BE550}"/>
          </ac:spMkLst>
        </pc:spChg>
        <pc:spChg chg="del mod">
          <ac:chgData name="Frederik Boot" userId="f5fd48b4-8086-42d7-9548-35c102e53b44" providerId="ADAL" clId="{BE491134-3E2A-4C5E-802F-75BE17151F56}" dt="2024-10-15T20:31:40.454" v="2154" actId="22"/>
          <ac:spMkLst>
            <pc:docMk/>
            <pc:sldMk cId="3303813481" sldId="330"/>
            <ac:spMk id="3" creationId="{5747BC6C-6E6B-6FB0-BE3A-48952F239CFD}"/>
          </ac:spMkLst>
        </pc:spChg>
        <pc:spChg chg="add del">
          <ac:chgData name="Frederik Boot" userId="f5fd48b4-8086-42d7-9548-35c102e53b44" providerId="ADAL" clId="{BE491134-3E2A-4C5E-802F-75BE17151F56}" dt="2024-10-15T20:31:01.291" v="2131" actId="22"/>
          <ac:spMkLst>
            <pc:docMk/>
            <pc:sldMk cId="3303813481" sldId="330"/>
            <ac:spMk id="5" creationId="{69B9BCA9-A31D-62FD-C720-DCCBE2D1B749}"/>
          </ac:spMkLst>
        </pc:spChg>
        <pc:spChg chg="add mod">
          <ac:chgData name="Frederik Boot" userId="f5fd48b4-8086-42d7-9548-35c102e53b44" providerId="ADAL" clId="{BE491134-3E2A-4C5E-802F-75BE17151F56}" dt="2024-10-15T21:03:11.284" v="3357"/>
          <ac:spMkLst>
            <pc:docMk/>
            <pc:sldMk cId="3303813481" sldId="330"/>
            <ac:spMk id="8" creationId="{A44DFC82-F10D-C068-B117-8BB72D4E6DE3}"/>
          </ac:spMkLst>
        </pc:spChg>
        <pc:spChg chg="add mod">
          <ac:chgData name="Frederik Boot" userId="f5fd48b4-8086-42d7-9548-35c102e53b44" providerId="ADAL" clId="{BE491134-3E2A-4C5E-802F-75BE17151F56}" dt="2024-10-15T21:07:40.396" v="3995" actId="20577"/>
          <ac:spMkLst>
            <pc:docMk/>
            <pc:sldMk cId="3303813481" sldId="330"/>
            <ac:spMk id="9" creationId="{1BFFAE1F-9A67-A0F0-8AB0-3A458877D52F}"/>
          </ac:spMkLst>
        </pc:spChg>
        <pc:spChg chg="add del mod">
          <ac:chgData name="Frederik Boot" userId="f5fd48b4-8086-42d7-9548-35c102e53b44" providerId="ADAL" clId="{BE491134-3E2A-4C5E-802F-75BE17151F56}" dt="2024-10-15T21:07:22.924" v="3985" actId="478"/>
          <ac:spMkLst>
            <pc:docMk/>
            <pc:sldMk cId="3303813481" sldId="330"/>
            <ac:spMk id="10" creationId="{51DB42B2-CFCD-DD39-D608-19CEFC37A80D}"/>
          </ac:spMkLst>
        </pc:spChg>
        <pc:picChg chg="add del mod ord">
          <ac:chgData name="Frederik Boot" userId="f5fd48b4-8086-42d7-9548-35c102e53b44" providerId="ADAL" clId="{BE491134-3E2A-4C5E-802F-75BE17151F56}" dt="2024-10-15T21:07:18.068" v="3983" actId="478"/>
          <ac:picMkLst>
            <pc:docMk/>
            <pc:sldMk cId="3303813481" sldId="330"/>
            <ac:picMk id="7" creationId="{9DB9C238-804B-6621-DFC9-1A6E8E3C7A88}"/>
          </ac:picMkLst>
        </pc:picChg>
      </pc:sldChg>
      <pc:sldChg chg="addSp delSp modSp add mod">
        <pc:chgData name="Frederik Boot" userId="f5fd48b4-8086-42d7-9548-35c102e53b44" providerId="ADAL" clId="{BE491134-3E2A-4C5E-802F-75BE17151F56}" dt="2024-10-15T20:46:35.950" v="2939" actId="20577"/>
        <pc:sldMkLst>
          <pc:docMk/>
          <pc:sldMk cId="147690097" sldId="331"/>
        </pc:sldMkLst>
        <pc:spChg chg="mod">
          <ac:chgData name="Frederik Boot" userId="f5fd48b4-8086-42d7-9548-35c102e53b44" providerId="ADAL" clId="{BE491134-3E2A-4C5E-802F-75BE17151F56}" dt="2024-10-15T20:46:02.534" v="2828" actId="20577"/>
          <ac:spMkLst>
            <pc:docMk/>
            <pc:sldMk cId="147690097" sldId="331"/>
            <ac:spMk id="2" creationId="{2C89C3FC-D448-576D-443B-69734B911AB9}"/>
          </ac:spMkLst>
        </pc:spChg>
        <pc:spChg chg="del">
          <ac:chgData name="Frederik Boot" userId="f5fd48b4-8086-42d7-9548-35c102e53b44" providerId="ADAL" clId="{BE491134-3E2A-4C5E-802F-75BE17151F56}" dt="2024-10-15T20:46:05.765" v="2829" actId="478"/>
          <ac:spMkLst>
            <pc:docMk/>
            <pc:sldMk cId="147690097" sldId="331"/>
            <ac:spMk id="3" creationId="{F902D073-009B-EF57-0E05-BFF4E8DFDC3D}"/>
          </ac:spMkLst>
        </pc:spChg>
        <pc:spChg chg="add mod">
          <ac:chgData name="Frederik Boot" userId="f5fd48b4-8086-42d7-9548-35c102e53b44" providerId="ADAL" clId="{BE491134-3E2A-4C5E-802F-75BE17151F56}" dt="2024-10-15T20:46:05.765" v="2829" actId="478"/>
          <ac:spMkLst>
            <pc:docMk/>
            <pc:sldMk cId="147690097" sldId="331"/>
            <ac:spMk id="4" creationId="{B03EEAC6-912A-F1C2-4D92-CB277CC261A3}"/>
          </ac:spMkLst>
        </pc:spChg>
        <pc:spChg chg="add mod">
          <ac:chgData name="Frederik Boot" userId="f5fd48b4-8086-42d7-9548-35c102e53b44" providerId="ADAL" clId="{BE491134-3E2A-4C5E-802F-75BE17151F56}" dt="2024-10-15T20:46:35.950" v="2939" actId="20577"/>
          <ac:spMkLst>
            <pc:docMk/>
            <pc:sldMk cId="147690097" sldId="331"/>
            <ac:spMk id="5" creationId="{93B00A70-455A-CDD6-89E1-BF1FE502CBB7}"/>
          </ac:spMkLst>
        </pc:spChg>
      </pc:sldChg>
      <pc:sldChg chg="delSp modSp add mod">
        <pc:chgData name="Frederik Boot" userId="f5fd48b4-8086-42d7-9548-35c102e53b44" providerId="ADAL" clId="{BE491134-3E2A-4C5E-802F-75BE17151F56}" dt="2024-10-15T21:19:15.783" v="4243" actId="20577"/>
        <pc:sldMkLst>
          <pc:docMk/>
          <pc:sldMk cId="1304569226" sldId="332"/>
        </pc:sldMkLst>
        <pc:spChg chg="mod">
          <ac:chgData name="Frederik Boot" userId="f5fd48b4-8086-42d7-9548-35c102e53b44" providerId="ADAL" clId="{BE491134-3E2A-4C5E-802F-75BE17151F56}" dt="2024-10-15T20:52:59.164" v="3041" actId="20577"/>
          <ac:spMkLst>
            <pc:docMk/>
            <pc:sldMk cId="1304569226" sldId="332"/>
            <ac:spMk id="2" creationId="{2C89C3FC-D448-576D-443B-69734B911AB9}"/>
          </ac:spMkLst>
        </pc:spChg>
        <pc:spChg chg="mod">
          <ac:chgData name="Frederik Boot" userId="f5fd48b4-8086-42d7-9548-35c102e53b44" providerId="ADAL" clId="{BE491134-3E2A-4C5E-802F-75BE17151F56}" dt="2024-10-15T21:19:15.783" v="4243" actId="20577"/>
          <ac:spMkLst>
            <pc:docMk/>
            <pc:sldMk cId="1304569226" sldId="332"/>
            <ac:spMk id="4" creationId="{B03EEAC6-912A-F1C2-4D92-CB277CC261A3}"/>
          </ac:spMkLst>
        </pc:spChg>
        <pc:spChg chg="del">
          <ac:chgData name="Frederik Boot" userId="f5fd48b4-8086-42d7-9548-35c102e53b44" providerId="ADAL" clId="{BE491134-3E2A-4C5E-802F-75BE17151F56}" dt="2024-10-15T20:53:01.623" v="3042" actId="478"/>
          <ac:spMkLst>
            <pc:docMk/>
            <pc:sldMk cId="1304569226" sldId="332"/>
            <ac:spMk id="5" creationId="{93B00A70-455A-CDD6-89E1-BF1FE502CBB7}"/>
          </ac:spMkLst>
        </pc:spChg>
      </pc:sldChg>
      <pc:sldChg chg="modSp add mod">
        <pc:chgData name="Frederik Boot" userId="f5fd48b4-8086-42d7-9548-35c102e53b44" providerId="ADAL" clId="{BE491134-3E2A-4C5E-802F-75BE17151F56}" dt="2024-10-15T21:17:00.853" v="4117" actId="255"/>
        <pc:sldMkLst>
          <pc:docMk/>
          <pc:sldMk cId="3864167951" sldId="333"/>
        </pc:sldMkLst>
        <pc:spChg chg="mod">
          <ac:chgData name="Frederik Boot" userId="f5fd48b4-8086-42d7-9548-35c102e53b44" providerId="ADAL" clId="{BE491134-3E2A-4C5E-802F-75BE17151F56}" dt="2024-10-15T21:17:00.853" v="4117" actId="255"/>
          <ac:spMkLst>
            <pc:docMk/>
            <pc:sldMk cId="3864167951" sldId="333"/>
            <ac:spMk id="2" creationId="{F45B3AC8-276A-6FBE-91B8-D8B343393FFF}"/>
          </ac:spMkLst>
        </pc:spChg>
        <pc:spChg chg="mod">
          <ac:chgData name="Frederik Boot" userId="f5fd48b4-8086-42d7-9548-35c102e53b44" providerId="ADAL" clId="{BE491134-3E2A-4C5E-802F-75BE17151F56}" dt="2024-10-15T21:15:05.245" v="4113" actId="20577"/>
          <ac:spMkLst>
            <pc:docMk/>
            <pc:sldMk cId="3864167951" sldId="333"/>
            <ac:spMk id="3" creationId="{80122A5D-7EFD-2D12-4552-BC33F50891C0}"/>
          </ac:spMkLst>
        </pc:spChg>
      </pc:sldChg>
    </pc:docChg>
  </pc:docChgLst>
  <pc:docChgLst>
    <pc:chgData name="Frederik Boot" userId="f5fd48b4-8086-42d7-9548-35c102e53b44" providerId="ADAL" clId="{8840BF63-9741-4330-8548-A80ECEC08119}"/>
    <pc:docChg chg="undo custSel addSld modSld">
      <pc:chgData name="Frederik Boot" userId="f5fd48b4-8086-42d7-9548-35c102e53b44" providerId="ADAL" clId="{8840BF63-9741-4330-8548-A80ECEC08119}" dt="2024-10-08T12:03:51.102" v="471" actId="20577"/>
      <pc:docMkLst>
        <pc:docMk/>
      </pc:docMkLst>
      <pc:sldChg chg="modSp mod">
        <pc:chgData name="Frederik Boot" userId="f5fd48b4-8086-42d7-9548-35c102e53b44" providerId="ADAL" clId="{8840BF63-9741-4330-8548-A80ECEC08119}" dt="2024-10-08T11:54:40.655" v="125" actId="6549"/>
        <pc:sldMkLst>
          <pc:docMk/>
          <pc:sldMk cId="85321285" sldId="280"/>
        </pc:sldMkLst>
        <pc:spChg chg="mod">
          <ac:chgData name="Frederik Boot" userId="f5fd48b4-8086-42d7-9548-35c102e53b44" providerId="ADAL" clId="{8840BF63-9741-4330-8548-A80ECEC08119}" dt="2024-10-08T11:54:40.655" v="125" actId="6549"/>
          <ac:spMkLst>
            <pc:docMk/>
            <pc:sldMk cId="85321285" sldId="280"/>
            <ac:spMk id="3" creationId="{7C64391E-29BE-5C6C-1E04-1A85EA95C180}"/>
          </ac:spMkLst>
        </pc:spChg>
      </pc:sldChg>
      <pc:sldChg chg="modSp mod">
        <pc:chgData name="Frederik Boot" userId="f5fd48b4-8086-42d7-9548-35c102e53b44" providerId="ADAL" clId="{8840BF63-9741-4330-8548-A80ECEC08119}" dt="2024-10-08T12:01:42.771" v="384"/>
        <pc:sldMkLst>
          <pc:docMk/>
          <pc:sldMk cId="3956608579" sldId="286"/>
        </pc:sldMkLst>
        <pc:spChg chg="mod">
          <ac:chgData name="Frederik Boot" userId="f5fd48b4-8086-42d7-9548-35c102e53b44" providerId="ADAL" clId="{8840BF63-9741-4330-8548-A80ECEC08119}" dt="2024-10-08T12:01:42.771" v="384"/>
          <ac:spMkLst>
            <pc:docMk/>
            <pc:sldMk cId="3956608579" sldId="286"/>
            <ac:spMk id="3" creationId="{0B21EDEC-ACBE-0108-E2DD-672FBD5053C3}"/>
          </ac:spMkLst>
        </pc:spChg>
      </pc:sldChg>
      <pc:sldChg chg="modSp mod">
        <pc:chgData name="Frederik Boot" userId="f5fd48b4-8086-42d7-9548-35c102e53b44" providerId="ADAL" clId="{8840BF63-9741-4330-8548-A80ECEC08119}" dt="2024-10-08T11:56:38.087" v="204"/>
        <pc:sldMkLst>
          <pc:docMk/>
          <pc:sldMk cId="1058218084" sldId="301"/>
        </pc:sldMkLst>
        <pc:spChg chg="mod">
          <ac:chgData name="Frederik Boot" userId="f5fd48b4-8086-42d7-9548-35c102e53b44" providerId="ADAL" clId="{8840BF63-9741-4330-8548-A80ECEC08119}" dt="2024-10-08T11:56:38.087" v="204"/>
          <ac:spMkLst>
            <pc:docMk/>
            <pc:sldMk cId="1058218084" sldId="301"/>
            <ac:spMk id="3" creationId="{C9AD4E11-8CAA-0487-5D19-B503B54C24E0}"/>
          </ac:spMkLst>
        </pc:spChg>
      </pc:sldChg>
      <pc:sldChg chg="modSp mod">
        <pc:chgData name="Frederik Boot" userId="f5fd48b4-8086-42d7-9548-35c102e53b44" providerId="ADAL" clId="{8840BF63-9741-4330-8548-A80ECEC08119}" dt="2024-10-08T11:58:33.439" v="248" actId="20577"/>
        <pc:sldMkLst>
          <pc:docMk/>
          <pc:sldMk cId="3997993552" sldId="307"/>
        </pc:sldMkLst>
        <pc:spChg chg="mod">
          <ac:chgData name="Frederik Boot" userId="f5fd48b4-8086-42d7-9548-35c102e53b44" providerId="ADAL" clId="{8840BF63-9741-4330-8548-A80ECEC08119}" dt="2024-10-08T11:58:33.439" v="248" actId="20577"/>
          <ac:spMkLst>
            <pc:docMk/>
            <pc:sldMk cId="3997993552" sldId="307"/>
            <ac:spMk id="3" creationId="{8E5FFD9B-326C-5902-0F73-3CD8A6FC97A0}"/>
          </ac:spMkLst>
        </pc:spChg>
      </pc:sldChg>
      <pc:sldChg chg="modSp mod">
        <pc:chgData name="Frederik Boot" userId="f5fd48b4-8086-42d7-9548-35c102e53b44" providerId="ADAL" clId="{8840BF63-9741-4330-8548-A80ECEC08119}" dt="2024-10-08T11:56:35.642" v="201" actId="6549"/>
        <pc:sldMkLst>
          <pc:docMk/>
          <pc:sldMk cId="3607918770" sldId="308"/>
        </pc:sldMkLst>
        <pc:spChg chg="mod">
          <ac:chgData name="Frederik Boot" userId="f5fd48b4-8086-42d7-9548-35c102e53b44" providerId="ADAL" clId="{8840BF63-9741-4330-8548-A80ECEC08119}" dt="2024-10-08T11:56:35.642" v="201" actId="6549"/>
          <ac:spMkLst>
            <pc:docMk/>
            <pc:sldMk cId="3607918770" sldId="308"/>
            <ac:spMk id="3" creationId="{36AFBB2A-1CDC-6108-517F-96E4E45DB681}"/>
          </ac:spMkLst>
        </pc:spChg>
      </pc:sldChg>
      <pc:sldChg chg="modSp new mod">
        <pc:chgData name="Frederik Boot" userId="f5fd48b4-8086-42d7-9548-35c102e53b44" providerId="ADAL" clId="{8840BF63-9741-4330-8548-A80ECEC08119}" dt="2024-10-08T11:59:32.765" v="343" actId="20577"/>
        <pc:sldMkLst>
          <pc:docMk/>
          <pc:sldMk cId="581084457" sldId="309"/>
        </pc:sldMkLst>
        <pc:spChg chg="mod">
          <ac:chgData name="Frederik Boot" userId="f5fd48b4-8086-42d7-9548-35c102e53b44" providerId="ADAL" clId="{8840BF63-9741-4330-8548-A80ECEC08119}" dt="2024-10-08T11:58:50.604" v="276" actId="20577"/>
          <ac:spMkLst>
            <pc:docMk/>
            <pc:sldMk cId="581084457" sldId="309"/>
            <ac:spMk id="2" creationId="{4A678846-D8E4-F788-5759-64BE7130F48A}"/>
          </ac:spMkLst>
        </pc:spChg>
        <pc:spChg chg="mod">
          <ac:chgData name="Frederik Boot" userId="f5fd48b4-8086-42d7-9548-35c102e53b44" providerId="ADAL" clId="{8840BF63-9741-4330-8548-A80ECEC08119}" dt="2024-10-08T11:59:32.765" v="343" actId="20577"/>
          <ac:spMkLst>
            <pc:docMk/>
            <pc:sldMk cId="581084457" sldId="309"/>
            <ac:spMk id="3" creationId="{B3F95B4B-15E5-1F7E-94C0-C8BE3BFEC485}"/>
          </ac:spMkLst>
        </pc:spChg>
      </pc:sldChg>
      <pc:sldChg chg="modSp new mod">
        <pc:chgData name="Frederik Boot" userId="f5fd48b4-8086-42d7-9548-35c102e53b44" providerId="ADAL" clId="{8840BF63-9741-4330-8548-A80ECEC08119}" dt="2024-10-08T12:00:23.448" v="364" actId="6549"/>
        <pc:sldMkLst>
          <pc:docMk/>
          <pc:sldMk cId="1251187785" sldId="310"/>
        </pc:sldMkLst>
        <pc:spChg chg="mod">
          <ac:chgData name="Frederik Boot" userId="f5fd48b4-8086-42d7-9548-35c102e53b44" providerId="ADAL" clId="{8840BF63-9741-4330-8548-A80ECEC08119}" dt="2024-10-08T11:59:55.167" v="345"/>
          <ac:spMkLst>
            <pc:docMk/>
            <pc:sldMk cId="1251187785" sldId="310"/>
            <ac:spMk id="2" creationId="{CCEBD723-43A8-9D6E-E075-BAAF8F1871EE}"/>
          </ac:spMkLst>
        </pc:spChg>
        <pc:spChg chg="mod">
          <ac:chgData name="Frederik Boot" userId="f5fd48b4-8086-42d7-9548-35c102e53b44" providerId="ADAL" clId="{8840BF63-9741-4330-8548-A80ECEC08119}" dt="2024-10-08T12:00:23.448" v="364" actId="6549"/>
          <ac:spMkLst>
            <pc:docMk/>
            <pc:sldMk cId="1251187785" sldId="310"/>
            <ac:spMk id="3" creationId="{9292C1A7-6EEB-8F86-A6B6-6EFFFCA6744B}"/>
          </ac:spMkLst>
        </pc:spChg>
      </pc:sldChg>
      <pc:sldChg chg="modSp new mod">
        <pc:chgData name="Frederik Boot" userId="f5fd48b4-8086-42d7-9548-35c102e53b44" providerId="ADAL" clId="{8840BF63-9741-4330-8548-A80ECEC08119}" dt="2024-10-08T12:01:21.664" v="376"/>
        <pc:sldMkLst>
          <pc:docMk/>
          <pc:sldMk cId="3998128946" sldId="311"/>
        </pc:sldMkLst>
        <pc:spChg chg="mod">
          <ac:chgData name="Frederik Boot" userId="f5fd48b4-8086-42d7-9548-35c102e53b44" providerId="ADAL" clId="{8840BF63-9741-4330-8548-A80ECEC08119}" dt="2024-10-08T12:01:18.692" v="375" actId="20577"/>
          <ac:spMkLst>
            <pc:docMk/>
            <pc:sldMk cId="3998128946" sldId="311"/>
            <ac:spMk id="2" creationId="{9A5F82BC-B907-2077-CB65-177A6C102D4D}"/>
          </ac:spMkLst>
        </pc:spChg>
        <pc:spChg chg="mod">
          <ac:chgData name="Frederik Boot" userId="f5fd48b4-8086-42d7-9548-35c102e53b44" providerId="ADAL" clId="{8840BF63-9741-4330-8548-A80ECEC08119}" dt="2024-10-08T12:01:21.664" v="376"/>
          <ac:spMkLst>
            <pc:docMk/>
            <pc:sldMk cId="3998128946" sldId="311"/>
            <ac:spMk id="3" creationId="{9CC9B3FD-0029-5F19-EF21-4A2C7EC5774F}"/>
          </ac:spMkLst>
        </pc:spChg>
      </pc:sldChg>
      <pc:sldChg chg="modSp new mod">
        <pc:chgData name="Frederik Boot" userId="f5fd48b4-8086-42d7-9548-35c102e53b44" providerId="ADAL" clId="{8840BF63-9741-4330-8548-A80ECEC08119}" dt="2024-10-08T12:01:57.228" v="403"/>
        <pc:sldMkLst>
          <pc:docMk/>
          <pc:sldMk cId="4278209995" sldId="312"/>
        </pc:sldMkLst>
        <pc:spChg chg="mod">
          <ac:chgData name="Frederik Boot" userId="f5fd48b4-8086-42d7-9548-35c102e53b44" providerId="ADAL" clId="{8840BF63-9741-4330-8548-A80ECEC08119}" dt="2024-10-08T12:01:55.913" v="402" actId="20577"/>
          <ac:spMkLst>
            <pc:docMk/>
            <pc:sldMk cId="4278209995" sldId="312"/>
            <ac:spMk id="2" creationId="{049C787C-A5B6-90AB-847C-75856C405535}"/>
          </ac:spMkLst>
        </pc:spChg>
        <pc:spChg chg="mod">
          <ac:chgData name="Frederik Boot" userId="f5fd48b4-8086-42d7-9548-35c102e53b44" providerId="ADAL" clId="{8840BF63-9741-4330-8548-A80ECEC08119}" dt="2024-10-08T12:01:57.228" v="403"/>
          <ac:spMkLst>
            <pc:docMk/>
            <pc:sldMk cId="4278209995" sldId="312"/>
            <ac:spMk id="3" creationId="{C480DBC4-5A1E-476E-2280-A6F442D89401}"/>
          </ac:spMkLst>
        </pc:spChg>
      </pc:sldChg>
      <pc:sldChg chg="modSp new mod">
        <pc:chgData name="Frederik Boot" userId="f5fd48b4-8086-42d7-9548-35c102e53b44" providerId="ADAL" clId="{8840BF63-9741-4330-8548-A80ECEC08119}" dt="2024-10-08T12:02:21.534" v="443" actId="20577"/>
        <pc:sldMkLst>
          <pc:docMk/>
          <pc:sldMk cId="3366167024" sldId="313"/>
        </pc:sldMkLst>
        <pc:spChg chg="mod">
          <ac:chgData name="Frederik Boot" userId="f5fd48b4-8086-42d7-9548-35c102e53b44" providerId="ADAL" clId="{8840BF63-9741-4330-8548-A80ECEC08119}" dt="2024-10-08T12:02:12.043" v="409" actId="20577"/>
          <ac:spMkLst>
            <pc:docMk/>
            <pc:sldMk cId="3366167024" sldId="313"/>
            <ac:spMk id="2" creationId="{8D96BF99-2C3A-5768-DF14-ADA0170A27E7}"/>
          </ac:spMkLst>
        </pc:spChg>
        <pc:spChg chg="mod">
          <ac:chgData name="Frederik Boot" userId="f5fd48b4-8086-42d7-9548-35c102e53b44" providerId="ADAL" clId="{8840BF63-9741-4330-8548-A80ECEC08119}" dt="2024-10-08T12:02:21.534" v="443" actId="20577"/>
          <ac:spMkLst>
            <pc:docMk/>
            <pc:sldMk cId="3366167024" sldId="313"/>
            <ac:spMk id="3" creationId="{0AE3C13F-73C7-B78E-9E09-1EBB48ECC93C}"/>
          </ac:spMkLst>
        </pc:spChg>
      </pc:sldChg>
      <pc:sldChg chg="modSp new mod">
        <pc:chgData name="Frederik Boot" userId="f5fd48b4-8086-42d7-9548-35c102e53b44" providerId="ADAL" clId="{8840BF63-9741-4330-8548-A80ECEC08119}" dt="2024-10-08T12:02:47.907" v="450"/>
        <pc:sldMkLst>
          <pc:docMk/>
          <pc:sldMk cId="2599716265" sldId="314"/>
        </pc:sldMkLst>
        <pc:spChg chg="mod">
          <ac:chgData name="Frederik Boot" userId="f5fd48b4-8086-42d7-9548-35c102e53b44" providerId="ADAL" clId="{8840BF63-9741-4330-8548-A80ECEC08119}" dt="2024-10-08T12:02:46.699" v="449" actId="20577"/>
          <ac:spMkLst>
            <pc:docMk/>
            <pc:sldMk cId="2599716265" sldId="314"/>
            <ac:spMk id="2" creationId="{2C89C3FC-D448-576D-443B-69734B911AB9}"/>
          </ac:spMkLst>
        </pc:spChg>
        <pc:spChg chg="mod">
          <ac:chgData name="Frederik Boot" userId="f5fd48b4-8086-42d7-9548-35c102e53b44" providerId="ADAL" clId="{8840BF63-9741-4330-8548-A80ECEC08119}" dt="2024-10-08T12:02:47.907" v="450"/>
          <ac:spMkLst>
            <pc:docMk/>
            <pc:sldMk cId="2599716265" sldId="314"/>
            <ac:spMk id="3" creationId="{F902D073-009B-EF57-0E05-BFF4E8DFDC3D}"/>
          </ac:spMkLst>
        </pc:spChg>
      </pc:sldChg>
      <pc:sldChg chg="modSp new mod">
        <pc:chgData name="Frederik Boot" userId="f5fd48b4-8086-42d7-9548-35c102e53b44" providerId="ADAL" clId="{8840BF63-9741-4330-8548-A80ECEC08119}" dt="2024-10-08T12:02:59.827" v="455"/>
        <pc:sldMkLst>
          <pc:docMk/>
          <pc:sldMk cId="4028887638" sldId="315"/>
        </pc:sldMkLst>
        <pc:spChg chg="mod">
          <ac:chgData name="Frederik Boot" userId="f5fd48b4-8086-42d7-9548-35c102e53b44" providerId="ADAL" clId="{8840BF63-9741-4330-8548-A80ECEC08119}" dt="2024-10-08T12:02:58.644" v="454" actId="20577"/>
          <ac:spMkLst>
            <pc:docMk/>
            <pc:sldMk cId="4028887638" sldId="315"/>
            <ac:spMk id="2" creationId="{37430071-0C33-1B7D-FAD5-B21991C0645B}"/>
          </ac:spMkLst>
        </pc:spChg>
        <pc:spChg chg="mod">
          <ac:chgData name="Frederik Boot" userId="f5fd48b4-8086-42d7-9548-35c102e53b44" providerId="ADAL" clId="{8840BF63-9741-4330-8548-A80ECEC08119}" dt="2024-10-08T12:02:59.827" v="455"/>
          <ac:spMkLst>
            <pc:docMk/>
            <pc:sldMk cId="4028887638" sldId="315"/>
            <ac:spMk id="3" creationId="{871F39DA-B5CA-05D9-7906-5DA996F67D34}"/>
          </ac:spMkLst>
        </pc:spChg>
      </pc:sldChg>
      <pc:sldChg chg="modSp new mod">
        <pc:chgData name="Frederik Boot" userId="f5fd48b4-8086-42d7-9548-35c102e53b44" providerId="ADAL" clId="{8840BF63-9741-4330-8548-A80ECEC08119}" dt="2024-10-08T12:03:39.347" v="463"/>
        <pc:sldMkLst>
          <pc:docMk/>
          <pc:sldMk cId="471117991" sldId="316"/>
        </pc:sldMkLst>
        <pc:spChg chg="mod">
          <ac:chgData name="Frederik Boot" userId="f5fd48b4-8086-42d7-9548-35c102e53b44" providerId="ADAL" clId="{8840BF63-9741-4330-8548-A80ECEC08119}" dt="2024-10-08T12:03:28.260" v="457"/>
          <ac:spMkLst>
            <pc:docMk/>
            <pc:sldMk cId="471117991" sldId="316"/>
            <ac:spMk id="2" creationId="{F45B3AC8-276A-6FBE-91B8-D8B343393FFF}"/>
          </ac:spMkLst>
        </pc:spChg>
        <pc:spChg chg="mod">
          <ac:chgData name="Frederik Boot" userId="f5fd48b4-8086-42d7-9548-35c102e53b44" providerId="ADAL" clId="{8840BF63-9741-4330-8548-A80ECEC08119}" dt="2024-10-08T12:03:39.347" v="463"/>
          <ac:spMkLst>
            <pc:docMk/>
            <pc:sldMk cId="471117991" sldId="316"/>
            <ac:spMk id="3" creationId="{80122A5D-7EFD-2D12-4552-BC33F50891C0}"/>
          </ac:spMkLst>
        </pc:spChg>
      </pc:sldChg>
      <pc:sldChg chg="modSp new mod">
        <pc:chgData name="Frederik Boot" userId="f5fd48b4-8086-42d7-9548-35c102e53b44" providerId="ADAL" clId="{8840BF63-9741-4330-8548-A80ECEC08119}" dt="2024-10-08T12:03:51.102" v="471" actId="20577"/>
        <pc:sldMkLst>
          <pc:docMk/>
          <pc:sldMk cId="2042658175" sldId="317"/>
        </pc:sldMkLst>
        <pc:spChg chg="mod">
          <ac:chgData name="Frederik Boot" userId="f5fd48b4-8086-42d7-9548-35c102e53b44" providerId="ADAL" clId="{8840BF63-9741-4330-8548-A80ECEC08119}" dt="2024-10-08T12:03:51.102" v="471" actId="20577"/>
          <ac:spMkLst>
            <pc:docMk/>
            <pc:sldMk cId="2042658175" sldId="317"/>
            <ac:spMk id="2" creationId="{537C9BCA-8E6B-E046-F236-B836CE526B89}"/>
          </ac:spMkLst>
        </pc:spChg>
      </pc:sldChg>
    </pc:docChg>
  </pc:docChgLst>
  <pc:docChgLst>
    <pc:chgData name="Hans Dekker" userId="3df5f176-e7ed-4678-a5ac-fe9442193c9f" providerId="ADAL" clId="{8FEB03F6-22CC-4225-9293-531F94265338}"/>
    <pc:docChg chg="undo custSel addSld delSld modSld sldOrd">
      <pc:chgData name="Hans Dekker" userId="3df5f176-e7ed-4678-a5ac-fe9442193c9f" providerId="ADAL" clId="{8FEB03F6-22CC-4225-9293-531F94265338}" dt="2024-10-21T09:38:56.501" v="473" actId="1076"/>
      <pc:docMkLst>
        <pc:docMk/>
      </pc:docMkLst>
      <pc:sldChg chg="addSp modSp mod">
        <pc:chgData name="Hans Dekker" userId="3df5f176-e7ed-4678-a5ac-fe9442193c9f" providerId="ADAL" clId="{8FEB03F6-22CC-4225-9293-531F94265338}" dt="2024-10-21T09:13:05.784" v="421" actId="1440"/>
        <pc:sldMkLst>
          <pc:docMk/>
          <pc:sldMk cId="43182160" sldId="281"/>
        </pc:sldMkLst>
        <pc:picChg chg="add mod">
          <ac:chgData name="Hans Dekker" userId="3df5f176-e7ed-4678-a5ac-fe9442193c9f" providerId="ADAL" clId="{8FEB03F6-22CC-4225-9293-531F94265338}" dt="2024-10-21T09:13:05.784" v="421" actId="1440"/>
          <ac:picMkLst>
            <pc:docMk/>
            <pc:sldMk cId="43182160" sldId="281"/>
            <ac:picMk id="5" creationId="{74BAB8BE-83F2-D9A4-C4C5-5F53A1F53770}"/>
          </ac:picMkLst>
        </pc:picChg>
      </pc:sldChg>
      <pc:sldChg chg="addSp modSp mod">
        <pc:chgData name="Hans Dekker" userId="3df5f176-e7ed-4678-a5ac-fe9442193c9f" providerId="ADAL" clId="{8FEB03F6-22CC-4225-9293-531F94265338}" dt="2024-10-21T09:25:56.229" v="448"/>
        <pc:sldMkLst>
          <pc:docMk/>
          <pc:sldMk cId="2318689779" sldId="284"/>
        </pc:sldMkLst>
        <pc:picChg chg="add mod">
          <ac:chgData name="Hans Dekker" userId="3df5f176-e7ed-4678-a5ac-fe9442193c9f" providerId="ADAL" clId="{8FEB03F6-22CC-4225-9293-531F94265338}" dt="2024-10-21T09:25:56.229" v="448"/>
          <ac:picMkLst>
            <pc:docMk/>
            <pc:sldMk cId="2318689779" sldId="284"/>
            <ac:picMk id="5" creationId="{122B13C5-E2AD-BA76-F562-5863A26A6DCE}"/>
          </ac:picMkLst>
        </pc:picChg>
      </pc:sldChg>
      <pc:sldChg chg="addSp modSp mod">
        <pc:chgData name="Hans Dekker" userId="3df5f176-e7ed-4678-a5ac-fe9442193c9f" providerId="ADAL" clId="{8FEB03F6-22CC-4225-9293-531F94265338}" dt="2024-10-21T09:25:37.431" v="447" actId="1076"/>
        <pc:sldMkLst>
          <pc:docMk/>
          <pc:sldMk cId="3862459758" sldId="285"/>
        </pc:sldMkLst>
        <pc:picChg chg="add mod">
          <ac:chgData name="Hans Dekker" userId="3df5f176-e7ed-4678-a5ac-fe9442193c9f" providerId="ADAL" clId="{8FEB03F6-22CC-4225-9293-531F94265338}" dt="2024-10-21T09:25:37.431" v="447" actId="1076"/>
          <ac:picMkLst>
            <pc:docMk/>
            <pc:sldMk cId="3862459758" sldId="285"/>
            <ac:picMk id="5" creationId="{A941ED90-59B5-842B-33A0-2B3B6E5E63D2}"/>
          </ac:picMkLst>
        </pc:picChg>
      </pc:sldChg>
      <pc:sldChg chg="modSp mod">
        <pc:chgData name="Hans Dekker" userId="3df5f176-e7ed-4678-a5ac-fe9442193c9f" providerId="ADAL" clId="{8FEB03F6-22CC-4225-9293-531F94265338}" dt="2024-10-21T09:28:15.555" v="454" actId="6549"/>
        <pc:sldMkLst>
          <pc:docMk/>
          <pc:sldMk cId="3956608579" sldId="286"/>
        </pc:sldMkLst>
        <pc:spChg chg="mod">
          <ac:chgData name="Hans Dekker" userId="3df5f176-e7ed-4678-a5ac-fe9442193c9f" providerId="ADAL" clId="{8FEB03F6-22CC-4225-9293-531F94265338}" dt="2024-10-21T09:28:15.555" v="454" actId="6549"/>
          <ac:spMkLst>
            <pc:docMk/>
            <pc:sldMk cId="3956608579" sldId="286"/>
            <ac:spMk id="3" creationId="{0B21EDEC-ACBE-0108-E2DD-672FBD5053C3}"/>
          </ac:spMkLst>
        </pc:spChg>
      </pc:sldChg>
      <pc:sldChg chg="addSp modSp mod">
        <pc:chgData name="Hans Dekker" userId="3df5f176-e7ed-4678-a5ac-fe9442193c9f" providerId="ADAL" clId="{8FEB03F6-22CC-4225-9293-531F94265338}" dt="2024-10-21T09:35:54.010" v="465" actId="167"/>
        <pc:sldMkLst>
          <pc:docMk/>
          <pc:sldMk cId="2745997239" sldId="288"/>
        </pc:sldMkLst>
        <pc:spChg chg="mod">
          <ac:chgData name="Hans Dekker" userId="3df5f176-e7ed-4678-a5ac-fe9442193c9f" providerId="ADAL" clId="{8FEB03F6-22CC-4225-9293-531F94265338}" dt="2024-10-21T09:35:43.070" v="460" actId="1076"/>
          <ac:spMkLst>
            <pc:docMk/>
            <pc:sldMk cId="2745997239" sldId="288"/>
            <ac:spMk id="2" creationId="{71CF3B70-875B-1D2B-DF92-454D0190EB88}"/>
          </ac:spMkLst>
        </pc:spChg>
        <pc:picChg chg="add mod ord modCrop">
          <ac:chgData name="Hans Dekker" userId="3df5f176-e7ed-4678-a5ac-fe9442193c9f" providerId="ADAL" clId="{8FEB03F6-22CC-4225-9293-531F94265338}" dt="2024-10-21T09:35:54.010" v="465" actId="167"/>
          <ac:picMkLst>
            <pc:docMk/>
            <pc:sldMk cId="2745997239" sldId="288"/>
            <ac:picMk id="5" creationId="{49E16851-F131-CDC0-484E-A9B72AC76D4D}"/>
          </ac:picMkLst>
        </pc:picChg>
      </pc:sldChg>
      <pc:sldChg chg="addSp modSp mod">
        <pc:chgData name="Hans Dekker" userId="3df5f176-e7ed-4678-a5ac-fe9442193c9f" providerId="ADAL" clId="{8FEB03F6-22CC-4225-9293-531F94265338}" dt="2024-10-21T09:27:56.564" v="453"/>
        <pc:sldMkLst>
          <pc:docMk/>
          <pc:sldMk cId="3021173401" sldId="292"/>
        </pc:sldMkLst>
        <pc:picChg chg="add mod">
          <ac:chgData name="Hans Dekker" userId="3df5f176-e7ed-4678-a5ac-fe9442193c9f" providerId="ADAL" clId="{8FEB03F6-22CC-4225-9293-531F94265338}" dt="2024-10-21T09:27:56.564" v="453"/>
          <ac:picMkLst>
            <pc:docMk/>
            <pc:sldMk cId="3021173401" sldId="292"/>
            <ac:picMk id="5" creationId="{630E470B-8393-2871-316E-754980529ED4}"/>
          </ac:picMkLst>
        </pc:picChg>
      </pc:sldChg>
      <pc:sldChg chg="addSp delSp modSp mod">
        <pc:chgData name="Hans Dekker" userId="3df5f176-e7ed-4678-a5ac-fe9442193c9f" providerId="ADAL" clId="{8FEB03F6-22CC-4225-9293-531F94265338}" dt="2024-10-21T09:24:11.991" v="443" actId="1366"/>
        <pc:sldMkLst>
          <pc:docMk/>
          <pc:sldMk cId="3833212750" sldId="298"/>
        </pc:sldMkLst>
        <pc:picChg chg="add del mod modCrop">
          <ac:chgData name="Hans Dekker" userId="3df5f176-e7ed-4678-a5ac-fe9442193c9f" providerId="ADAL" clId="{8FEB03F6-22CC-4225-9293-531F94265338}" dt="2024-10-21T09:22:40.417" v="430" actId="21"/>
          <ac:picMkLst>
            <pc:docMk/>
            <pc:sldMk cId="3833212750" sldId="298"/>
            <ac:picMk id="5" creationId="{122B13C5-E2AD-BA76-F562-5863A26A6DCE}"/>
          </ac:picMkLst>
        </pc:picChg>
        <pc:picChg chg="add mod">
          <ac:chgData name="Hans Dekker" userId="3df5f176-e7ed-4678-a5ac-fe9442193c9f" providerId="ADAL" clId="{8FEB03F6-22CC-4225-9293-531F94265338}" dt="2024-10-21T09:24:11.991" v="443" actId="1366"/>
          <ac:picMkLst>
            <pc:docMk/>
            <pc:sldMk cId="3833212750" sldId="298"/>
            <ac:picMk id="7" creationId="{071A0D29-6C2F-6E23-519F-F3B951DB880E}"/>
          </ac:picMkLst>
        </pc:picChg>
      </pc:sldChg>
      <pc:sldChg chg="modSp mod">
        <pc:chgData name="Hans Dekker" userId="3df5f176-e7ed-4678-a5ac-fe9442193c9f" providerId="ADAL" clId="{8FEB03F6-22CC-4225-9293-531F94265338}" dt="2024-10-21T08:29:45.466" v="124" actId="20577"/>
        <pc:sldMkLst>
          <pc:docMk/>
          <pc:sldMk cId="3750780437" sldId="299"/>
        </pc:sldMkLst>
        <pc:spChg chg="mod">
          <ac:chgData name="Hans Dekker" userId="3df5f176-e7ed-4678-a5ac-fe9442193c9f" providerId="ADAL" clId="{8FEB03F6-22CC-4225-9293-531F94265338}" dt="2024-10-21T08:29:45.466" v="124" actId="20577"/>
          <ac:spMkLst>
            <pc:docMk/>
            <pc:sldMk cId="3750780437" sldId="299"/>
            <ac:spMk id="3" creationId="{00113CA3-6B4B-C420-30B2-675267B3FA59}"/>
          </ac:spMkLst>
        </pc:spChg>
      </pc:sldChg>
      <pc:sldChg chg="modSp mod">
        <pc:chgData name="Hans Dekker" userId="3df5f176-e7ed-4678-a5ac-fe9442193c9f" providerId="ADAL" clId="{8FEB03F6-22CC-4225-9293-531F94265338}" dt="2024-10-21T08:49:10.501" v="387" actId="20577"/>
        <pc:sldMkLst>
          <pc:docMk/>
          <pc:sldMk cId="1058218084" sldId="301"/>
        </pc:sldMkLst>
        <pc:spChg chg="mod">
          <ac:chgData name="Hans Dekker" userId="3df5f176-e7ed-4678-a5ac-fe9442193c9f" providerId="ADAL" clId="{8FEB03F6-22CC-4225-9293-531F94265338}" dt="2024-10-21T08:49:10.501" v="387" actId="20577"/>
          <ac:spMkLst>
            <pc:docMk/>
            <pc:sldMk cId="1058218084" sldId="301"/>
            <ac:spMk id="3" creationId="{C9AD4E11-8CAA-0487-5D19-B503B54C24E0}"/>
          </ac:spMkLst>
        </pc:spChg>
      </pc:sldChg>
      <pc:sldChg chg="addSp delSp modSp mod">
        <pc:chgData name="Hans Dekker" userId="3df5f176-e7ed-4678-a5ac-fe9442193c9f" providerId="ADAL" clId="{8FEB03F6-22CC-4225-9293-531F94265338}" dt="2024-10-21T09:22:50.774" v="434" actId="21"/>
        <pc:sldMkLst>
          <pc:docMk/>
          <pc:sldMk cId="3947252464" sldId="303"/>
        </pc:sldMkLst>
        <pc:picChg chg="add del mod">
          <ac:chgData name="Hans Dekker" userId="3df5f176-e7ed-4678-a5ac-fe9442193c9f" providerId="ADAL" clId="{8FEB03F6-22CC-4225-9293-531F94265338}" dt="2024-10-21T09:22:50.774" v="434" actId="21"/>
          <ac:picMkLst>
            <pc:docMk/>
            <pc:sldMk cId="3947252464" sldId="303"/>
            <ac:picMk id="5" creationId="{122B13C5-E2AD-BA76-F562-5863A26A6DCE}"/>
          </ac:picMkLst>
        </pc:picChg>
      </pc:sldChg>
      <pc:sldChg chg="addSp modSp mod">
        <pc:chgData name="Hans Dekker" userId="3df5f176-e7ed-4678-a5ac-fe9442193c9f" providerId="ADAL" clId="{8FEB03F6-22CC-4225-9293-531F94265338}" dt="2024-10-21T08:26:30.938" v="120" actId="1076"/>
        <pc:sldMkLst>
          <pc:docMk/>
          <pc:sldMk cId="3607918770" sldId="308"/>
        </pc:sldMkLst>
        <pc:spChg chg="mod">
          <ac:chgData name="Hans Dekker" userId="3df5f176-e7ed-4678-a5ac-fe9442193c9f" providerId="ADAL" clId="{8FEB03F6-22CC-4225-9293-531F94265338}" dt="2024-10-21T08:26:30.938" v="120" actId="1076"/>
          <ac:spMkLst>
            <pc:docMk/>
            <pc:sldMk cId="3607918770" sldId="308"/>
            <ac:spMk id="6" creationId="{F08226BF-3C1C-48A4-4330-D2CA32E25B93}"/>
          </ac:spMkLst>
        </pc:spChg>
        <pc:picChg chg="add mod">
          <ac:chgData name="Hans Dekker" userId="3df5f176-e7ed-4678-a5ac-fe9442193c9f" providerId="ADAL" clId="{8FEB03F6-22CC-4225-9293-531F94265338}" dt="2024-10-21T08:26:23.233" v="118" actId="1076"/>
          <ac:picMkLst>
            <pc:docMk/>
            <pc:sldMk cId="3607918770" sldId="308"/>
            <ac:picMk id="7" creationId="{8A1F084D-7064-BAD6-FC06-DB8130F69058}"/>
          </ac:picMkLst>
        </pc:picChg>
      </pc:sldChg>
      <pc:sldChg chg="addSp modSp mod">
        <pc:chgData name="Hans Dekker" userId="3df5f176-e7ed-4678-a5ac-fe9442193c9f" providerId="ADAL" clId="{8FEB03F6-22CC-4225-9293-531F94265338}" dt="2024-10-21T09:38:56.501" v="473" actId="1076"/>
        <pc:sldMkLst>
          <pc:docMk/>
          <pc:sldMk cId="581084457" sldId="309"/>
        </pc:sldMkLst>
        <pc:picChg chg="add mod">
          <ac:chgData name="Hans Dekker" userId="3df5f176-e7ed-4678-a5ac-fe9442193c9f" providerId="ADAL" clId="{8FEB03F6-22CC-4225-9293-531F94265338}" dt="2024-10-21T09:38:56.501" v="473" actId="1076"/>
          <ac:picMkLst>
            <pc:docMk/>
            <pc:sldMk cId="581084457" sldId="309"/>
            <ac:picMk id="5" creationId="{E17D396B-0763-1516-1FC7-9405C01FCA61}"/>
          </ac:picMkLst>
        </pc:picChg>
      </pc:sldChg>
      <pc:sldChg chg="modSp mod">
        <pc:chgData name="Hans Dekker" userId="3df5f176-e7ed-4678-a5ac-fe9442193c9f" providerId="ADAL" clId="{8FEB03F6-22CC-4225-9293-531F94265338}" dt="2024-10-21T08:40:28.740" v="224" actId="20577"/>
        <pc:sldMkLst>
          <pc:docMk/>
          <pc:sldMk cId="4278209995" sldId="312"/>
        </pc:sldMkLst>
        <pc:spChg chg="mod">
          <ac:chgData name="Hans Dekker" userId="3df5f176-e7ed-4678-a5ac-fe9442193c9f" providerId="ADAL" clId="{8FEB03F6-22CC-4225-9293-531F94265338}" dt="2024-10-21T08:40:28.740" v="224" actId="20577"/>
          <ac:spMkLst>
            <pc:docMk/>
            <pc:sldMk cId="4278209995" sldId="312"/>
            <ac:spMk id="3" creationId="{C480DBC4-5A1E-476E-2280-A6F442D89401}"/>
          </ac:spMkLst>
        </pc:spChg>
      </pc:sldChg>
      <pc:sldChg chg="modSp mod">
        <pc:chgData name="Hans Dekker" userId="3df5f176-e7ed-4678-a5ac-fe9442193c9f" providerId="ADAL" clId="{8FEB03F6-22CC-4225-9293-531F94265338}" dt="2024-10-21T08:26:46.715" v="122" actId="20577"/>
        <pc:sldMkLst>
          <pc:docMk/>
          <pc:sldMk cId="1920319241" sldId="320"/>
        </pc:sldMkLst>
        <pc:spChg chg="mod">
          <ac:chgData name="Hans Dekker" userId="3df5f176-e7ed-4678-a5ac-fe9442193c9f" providerId="ADAL" clId="{8FEB03F6-22CC-4225-9293-531F94265338}" dt="2024-10-21T08:26:46.715" v="122" actId="20577"/>
          <ac:spMkLst>
            <pc:docMk/>
            <pc:sldMk cId="1920319241" sldId="320"/>
            <ac:spMk id="3" creationId="{36AFBB2A-1CDC-6108-517F-96E4E45DB681}"/>
          </ac:spMkLst>
        </pc:spChg>
      </pc:sldChg>
      <pc:sldChg chg="modSp mod">
        <pc:chgData name="Hans Dekker" userId="3df5f176-e7ed-4678-a5ac-fe9442193c9f" providerId="ADAL" clId="{8FEB03F6-22CC-4225-9293-531F94265338}" dt="2024-10-21T08:51:14.129" v="412" actId="13822"/>
        <pc:sldMkLst>
          <pc:docMk/>
          <pc:sldMk cId="2310522288" sldId="325"/>
        </pc:sldMkLst>
        <pc:spChg chg="mod">
          <ac:chgData name="Hans Dekker" userId="3df5f176-e7ed-4678-a5ac-fe9442193c9f" providerId="ADAL" clId="{8FEB03F6-22CC-4225-9293-531F94265338}" dt="2024-10-21T08:51:14.129" v="412" actId="13822"/>
          <ac:spMkLst>
            <pc:docMk/>
            <pc:sldMk cId="2310522288" sldId="325"/>
            <ac:spMk id="13" creationId="{57011BAB-B850-8A66-B639-57226C383EFA}"/>
          </ac:spMkLst>
        </pc:spChg>
      </pc:sldChg>
      <pc:sldChg chg="del">
        <pc:chgData name="Hans Dekker" userId="3df5f176-e7ed-4678-a5ac-fe9442193c9f" providerId="ADAL" clId="{8FEB03F6-22CC-4225-9293-531F94265338}" dt="2024-10-21T09:02:26.527" v="414" actId="47"/>
        <pc:sldMkLst>
          <pc:docMk/>
          <pc:sldMk cId="2218855114" sldId="326"/>
        </pc:sldMkLst>
      </pc:sldChg>
      <pc:sldChg chg="modSp">
        <pc:chgData name="Hans Dekker" userId="3df5f176-e7ed-4678-a5ac-fe9442193c9f" providerId="ADAL" clId="{8FEB03F6-22CC-4225-9293-531F94265338}" dt="2024-10-21T08:36:55.908" v="171" actId="20578"/>
        <pc:sldMkLst>
          <pc:docMk/>
          <pc:sldMk cId="2763043451" sldId="328"/>
        </pc:sldMkLst>
        <pc:spChg chg="mod">
          <ac:chgData name="Hans Dekker" userId="3df5f176-e7ed-4678-a5ac-fe9442193c9f" providerId="ADAL" clId="{8FEB03F6-22CC-4225-9293-531F94265338}" dt="2024-10-21T08:36:55.908" v="171" actId="20578"/>
          <ac:spMkLst>
            <pc:docMk/>
            <pc:sldMk cId="2763043451" sldId="328"/>
            <ac:spMk id="11" creationId="{1039C93D-706B-F893-8B01-76F3EE1B0D20}"/>
          </ac:spMkLst>
        </pc:spChg>
      </pc:sldChg>
      <pc:sldChg chg="ord">
        <pc:chgData name="Hans Dekker" userId="3df5f176-e7ed-4678-a5ac-fe9442193c9f" providerId="ADAL" clId="{8FEB03F6-22CC-4225-9293-531F94265338}" dt="2024-10-21T08:40:48.493" v="226"/>
        <pc:sldMkLst>
          <pc:docMk/>
          <pc:sldMk cId="3864167951" sldId="333"/>
        </pc:sldMkLst>
      </pc:sldChg>
      <pc:sldChg chg="addSp delSp modSp new mod ord modNotesTx">
        <pc:chgData name="Hans Dekker" userId="3df5f176-e7ed-4678-a5ac-fe9442193c9f" providerId="ADAL" clId="{8FEB03F6-22CC-4225-9293-531F94265338}" dt="2024-10-21T08:48:44.514" v="353" actId="20577"/>
        <pc:sldMkLst>
          <pc:docMk/>
          <pc:sldMk cId="3596711188" sldId="336"/>
        </pc:sldMkLst>
        <pc:spChg chg="mod">
          <ac:chgData name="Hans Dekker" userId="3df5f176-e7ed-4678-a5ac-fe9442193c9f" providerId="ADAL" clId="{8FEB03F6-22CC-4225-9293-531F94265338}" dt="2024-10-21T08:36:38.339" v="170" actId="20577"/>
          <ac:spMkLst>
            <pc:docMk/>
            <pc:sldMk cId="3596711188" sldId="336"/>
            <ac:spMk id="2" creationId="{72828E05-6ABC-71C1-0888-569D93720C3D}"/>
          </ac:spMkLst>
        </pc:spChg>
        <pc:spChg chg="del">
          <ac:chgData name="Hans Dekker" userId="3df5f176-e7ed-4678-a5ac-fe9442193c9f" providerId="ADAL" clId="{8FEB03F6-22CC-4225-9293-531F94265338}" dt="2024-10-21T08:38:05.934" v="172" actId="22"/>
          <ac:spMkLst>
            <pc:docMk/>
            <pc:sldMk cId="3596711188" sldId="336"/>
            <ac:spMk id="3" creationId="{D236D342-F9E3-1E68-3793-68B9D2C6267F}"/>
          </ac:spMkLst>
        </pc:spChg>
        <pc:spChg chg="add mod">
          <ac:chgData name="Hans Dekker" userId="3df5f176-e7ed-4678-a5ac-fe9442193c9f" providerId="ADAL" clId="{8FEB03F6-22CC-4225-9293-531F94265338}" dt="2024-10-21T08:48:30.390" v="342" actId="20577"/>
          <ac:spMkLst>
            <pc:docMk/>
            <pc:sldMk cId="3596711188" sldId="336"/>
            <ac:spMk id="7" creationId="{37BA3C56-834D-BB97-A03A-6B7380CC6A87}"/>
          </ac:spMkLst>
        </pc:spChg>
        <pc:picChg chg="add mod ord">
          <ac:chgData name="Hans Dekker" userId="3df5f176-e7ed-4678-a5ac-fe9442193c9f" providerId="ADAL" clId="{8FEB03F6-22CC-4225-9293-531F94265338}" dt="2024-10-21T08:41:31.100" v="230" actId="1076"/>
          <ac:picMkLst>
            <pc:docMk/>
            <pc:sldMk cId="3596711188" sldId="336"/>
            <ac:picMk id="5" creationId="{EAA62373-4357-C519-E82E-8FDF25369131}"/>
          </ac:picMkLst>
        </pc:picChg>
      </pc:sldChg>
      <pc:sldChg chg="modSp add mod">
        <pc:chgData name="Hans Dekker" userId="3df5f176-e7ed-4678-a5ac-fe9442193c9f" providerId="ADAL" clId="{8FEB03F6-22CC-4225-9293-531F94265338}" dt="2024-10-21T08:51:05.317" v="411" actId="12100"/>
        <pc:sldMkLst>
          <pc:docMk/>
          <pc:sldMk cId="1507973406" sldId="337"/>
        </pc:sldMkLst>
        <pc:spChg chg="mod">
          <ac:chgData name="Hans Dekker" userId="3df5f176-e7ed-4678-a5ac-fe9442193c9f" providerId="ADAL" clId="{8FEB03F6-22CC-4225-9293-531F94265338}" dt="2024-10-21T08:49:26.428" v="410" actId="20577"/>
          <ac:spMkLst>
            <pc:docMk/>
            <pc:sldMk cId="1507973406" sldId="337"/>
            <ac:spMk id="2" creationId="{C43BB59B-DD79-4A81-58EA-4CE82463F107}"/>
          </ac:spMkLst>
        </pc:spChg>
        <pc:graphicFrameChg chg="mod">
          <ac:chgData name="Hans Dekker" userId="3df5f176-e7ed-4678-a5ac-fe9442193c9f" providerId="ADAL" clId="{8FEB03F6-22CC-4225-9293-531F94265338}" dt="2024-10-21T08:51:05.317" v="411" actId="12100"/>
          <ac:graphicFrameMkLst>
            <pc:docMk/>
            <pc:sldMk cId="1507973406" sldId="337"/>
            <ac:graphicFrameMk id="4" creationId="{B9C85BD5-7A8B-7CE3-C74E-8113C56C7C61}"/>
          </ac:graphicFrameMkLst>
        </pc:graphicFrameChg>
      </pc:sldChg>
      <pc:sldChg chg="add ord">
        <pc:chgData name="Hans Dekker" userId="3df5f176-e7ed-4678-a5ac-fe9442193c9f" providerId="ADAL" clId="{8FEB03F6-22CC-4225-9293-531F94265338}" dt="2024-10-21T08:47:46.251" v="278"/>
        <pc:sldMkLst>
          <pc:docMk/>
          <pc:sldMk cId="2726771303" sldId="338"/>
        </pc:sldMkLst>
      </pc:sldChg>
      <pc:sldChg chg="modSp add mod">
        <pc:chgData name="Hans Dekker" userId="3df5f176-e7ed-4678-a5ac-fe9442193c9f" providerId="ADAL" clId="{8FEB03F6-22CC-4225-9293-531F94265338}" dt="2024-10-21T09:27:27.243" v="449" actId="1076"/>
        <pc:sldMkLst>
          <pc:docMk/>
          <pc:sldMk cId="4115917382" sldId="339"/>
        </pc:sldMkLst>
        <pc:graphicFrameChg chg="mod">
          <ac:chgData name="Hans Dekker" userId="3df5f176-e7ed-4678-a5ac-fe9442193c9f" providerId="ADAL" clId="{8FEB03F6-22CC-4225-9293-531F94265338}" dt="2024-10-21T09:27:27.243" v="449" actId="1076"/>
          <ac:graphicFrameMkLst>
            <pc:docMk/>
            <pc:sldMk cId="4115917382" sldId="339"/>
            <ac:graphicFrameMk id="4" creationId="{B9C85BD5-7A8B-7CE3-C74E-8113C56C7C61}"/>
          </ac:graphicFrameMkLst>
        </pc:graphicFrameChg>
      </pc:sldChg>
    </pc:docChg>
  </pc:docChgLst>
  <pc:docChgLst>
    <pc:chgData name="Edwin Rosier" userId="a524c8de-6415-43bf-8d50-38eea37044cd" providerId="ADAL" clId="{9A34E184-9ED4-4987-B5E0-1B9CF3B1590F}"/>
    <pc:docChg chg="undo custSel addSld delSld modSld sldOrd">
      <pc:chgData name="Edwin Rosier" userId="a524c8de-6415-43bf-8d50-38eea37044cd" providerId="ADAL" clId="{9A34E184-9ED4-4987-B5E0-1B9CF3B1590F}" dt="2024-10-22T10:04:25.980" v="4281" actId="255"/>
      <pc:docMkLst>
        <pc:docMk/>
      </pc:docMkLst>
      <pc:sldChg chg="del">
        <pc:chgData name="Edwin Rosier" userId="a524c8de-6415-43bf-8d50-38eea37044cd" providerId="ADAL" clId="{9A34E184-9ED4-4987-B5E0-1B9CF3B1590F}" dt="2024-10-22T09:34:18.319" v="4223" actId="2696"/>
        <pc:sldMkLst>
          <pc:docMk/>
          <pc:sldMk cId="0" sldId="257"/>
        </pc:sldMkLst>
      </pc:sldChg>
      <pc:sldChg chg="delSp modSp mod modAnim modNotesTx">
        <pc:chgData name="Edwin Rosier" userId="a524c8de-6415-43bf-8d50-38eea37044cd" providerId="ADAL" clId="{9A34E184-9ED4-4987-B5E0-1B9CF3B1590F}" dt="2024-10-16T16:53:59.164" v="3312"/>
        <pc:sldMkLst>
          <pc:docMk/>
          <pc:sldMk cId="43182160" sldId="281"/>
        </pc:sldMkLst>
        <pc:spChg chg="mod">
          <ac:chgData name="Edwin Rosier" userId="a524c8de-6415-43bf-8d50-38eea37044cd" providerId="ADAL" clId="{9A34E184-9ED4-4987-B5E0-1B9CF3B1590F}" dt="2024-10-16T09:14:22.398" v="2427"/>
          <ac:spMkLst>
            <pc:docMk/>
            <pc:sldMk cId="43182160" sldId="281"/>
            <ac:spMk id="2" creationId="{71CF3B70-875B-1D2B-DF92-454D0190EB88}"/>
          </ac:spMkLst>
        </pc:spChg>
        <pc:spChg chg="mod">
          <ac:chgData name="Edwin Rosier" userId="a524c8de-6415-43bf-8d50-38eea37044cd" providerId="ADAL" clId="{9A34E184-9ED4-4987-B5E0-1B9CF3B1590F}" dt="2024-10-16T16:53:43.600" v="3311" actId="20577"/>
          <ac:spMkLst>
            <pc:docMk/>
            <pc:sldMk cId="43182160" sldId="281"/>
            <ac:spMk id="3" creationId="{0B21EDEC-ACBE-0108-E2DD-672FBD5053C3}"/>
          </ac:spMkLst>
        </pc:spChg>
        <pc:spChg chg="del mod">
          <ac:chgData name="Edwin Rosier" userId="a524c8de-6415-43bf-8d50-38eea37044cd" providerId="ADAL" clId="{9A34E184-9ED4-4987-B5E0-1B9CF3B1590F}" dt="2024-10-16T08:11:39.313" v="189" actId="478"/>
          <ac:spMkLst>
            <pc:docMk/>
            <pc:sldMk cId="43182160" sldId="281"/>
            <ac:spMk id="5" creationId="{C2C39A02-F7AF-CC4A-B631-D2CE890DBA5A}"/>
          </ac:spMkLst>
        </pc:spChg>
      </pc:sldChg>
      <pc:sldChg chg="delSp modSp del mod">
        <pc:chgData name="Edwin Rosier" userId="a524c8de-6415-43bf-8d50-38eea37044cd" providerId="ADAL" clId="{9A34E184-9ED4-4987-B5E0-1B9CF3B1590F}" dt="2024-10-16T08:16:59.062" v="490" actId="2696"/>
        <pc:sldMkLst>
          <pc:docMk/>
          <pc:sldMk cId="4085499680" sldId="283"/>
        </pc:sldMkLst>
        <pc:spChg chg="del mod">
          <ac:chgData name="Edwin Rosier" userId="a524c8de-6415-43bf-8d50-38eea37044cd" providerId="ADAL" clId="{9A34E184-9ED4-4987-B5E0-1B9CF3B1590F}" dt="2024-10-16T08:16:17.091" v="462" actId="478"/>
          <ac:spMkLst>
            <pc:docMk/>
            <pc:sldMk cId="4085499680" sldId="283"/>
            <ac:spMk id="4" creationId="{5E9EBDC3-68CE-B11F-6806-E96D6BAD181F}"/>
          </ac:spMkLst>
        </pc:spChg>
        <pc:spChg chg="del">
          <ac:chgData name="Edwin Rosier" userId="a524c8de-6415-43bf-8d50-38eea37044cd" providerId="ADAL" clId="{9A34E184-9ED4-4987-B5E0-1B9CF3B1590F}" dt="2024-10-16T08:16:18.200" v="463" actId="478"/>
          <ac:spMkLst>
            <pc:docMk/>
            <pc:sldMk cId="4085499680" sldId="283"/>
            <ac:spMk id="5" creationId="{1596CD19-F4E7-CC31-69F0-7EB832A12F08}"/>
          </ac:spMkLst>
        </pc:spChg>
      </pc:sldChg>
      <pc:sldChg chg="modSp mod modAnim modNotesTx">
        <pc:chgData name="Edwin Rosier" userId="a524c8de-6415-43bf-8d50-38eea37044cd" providerId="ADAL" clId="{9A34E184-9ED4-4987-B5E0-1B9CF3B1590F}" dt="2024-10-16T09:14:18.086" v="2426"/>
        <pc:sldMkLst>
          <pc:docMk/>
          <pc:sldMk cId="2318689779" sldId="284"/>
        </pc:sldMkLst>
        <pc:spChg chg="mod">
          <ac:chgData name="Edwin Rosier" userId="a524c8de-6415-43bf-8d50-38eea37044cd" providerId="ADAL" clId="{9A34E184-9ED4-4987-B5E0-1B9CF3B1590F}" dt="2024-10-16T09:14:18.086" v="2426"/>
          <ac:spMkLst>
            <pc:docMk/>
            <pc:sldMk cId="2318689779" sldId="284"/>
            <ac:spMk id="2" creationId="{71CF3B70-875B-1D2B-DF92-454D0190EB88}"/>
          </ac:spMkLst>
        </pc:spChg>
        <pc:spChg chg="mod">
          <ac:chgData name="Edwin Rosier" userId="a524c8de-6415-43bf-8d50-38eea37044cd" providerId="ADAL" clId="{9A34E184-9ED4-4987-B5E0-1B9CF3B1590F}" dt="2024-10-16T08:21:13.492" v="759" actId="6549"/>
          <ac:spMkLst>
            <pc:docMk/>
            <pc:sldMk cId="2318689779" sldId="284"/>
            <ac:spMk id="3" creationId="{0B21EDEC-ACBE-0108-E2DD-672FBD5053C3}"/>
          </ac:spMkLst>
        </pc:spChg>
      </pc:sldChg>
      <pc:sldChg chg="modSp mod modNotesTx">
        <pc:chgData name="Edwin Rosier" userId="a524c8de-6415-43bf-8d50-38eea37044cd" providerId="ADAL" clId="{9A34E184-9ED4-4987-B5E0-1B9CF3B1590F}" dt="2024-10-16T09:13:25.512" v="2420" actId="20577"/>
        <pc:sldMkLst>
          <pc:docMk/>
          <pc:sldMk cId="3862459758" sldId="285"/>
        </pc:sldMkLst>
        <pc:spChg chg="mod">
          <ac:chgData name="Edwin Rosier" userId="a524c8de-6415-43bf-8d50-38eea37044cd" providerId="ADAL" clId="{9A34E184-9ED4-4987-B5E0-1B9CF3B1590F}" dt="2024-10-16T09:13:25.512" v="2420" actId="20577"/>
          <ac:spMkLst>
            <pc:docMk/>
            <pc:sldMk cId="3862459758" sldId="285"/>
            <ac:spMk id="2" creationId="{71CF3B70-875B-1D2B-DF92-454D0190EB88}"/>
          </ac:spMkLst>
        </pc:spChg>
        <pc:spChg chg="mod">
          <ac:chgData name="Edwin Rosier" userId="a524c8de-6415-43bf-8d50-38eea37044cd" providerId="ADAL" clId="{9A34E184-9ED4-4987-B5E0-1B9CF3B1590F}" dt="2024-10-16T09:04:44.863" v="1948" actId="20577"/>
          <ac:spMkLst>
            <pc:docMk/>
            <pc:sldMk cId="3862459758" sldId="285"/>
            <ac:spMk id="3" creationId="{0B21EDEC-ACBE-0108-E2DD-672FBD5053C3}"/>
          </ac:spMkLst>
        </pc:spChg>
      </pc:sldChg>
      <pc:sldChg chg="modSp mod">
        <pc:chgData name="Edwin Rosier" userId="a524c8de-6415-43bf-8d50-38eea37044cd" providerId="ADAL" clId="{9A34E184-9ED4-4987-B5E0-1B9CF3B1590F}" dt="2024-10-22T09:52:04.599" v="4230" actId="108"/>
        <pc:sldMkLst>
          <pc:docMk/>
          <pc:sldMk cId="3956608579" sldId="286"/>
        </pc:sldMkLst>
        <pc:spChg chg="mod">
          <ac:chgData name="Edwin Rosier" userId="a524c8de-6415-43bf-8d50-38eea37044cd" providerId="ADAL" clId="{9A34E184-9ED4-4987-B5E0-1B9CF3B1590F}" dt="2024-10-22T09:52:04.599" v="4230" actId="108"/>
          <ac:spMkLst>
            <pc:docMk/>
            <pc:sldMk cId="3956608579" sldId="286"/>
            <ac:spMk id="3" creationId="{0B21EDEC-ACBE-0108-E2DD-672FBD5053C3}"/>
          </ac:spMkLst>
        </pc:spChg>
      </pc:sldChg>
      <pc:sldChg chg="modSp mod modNotesTx">
        <pc:chgData name="Edwin Rosier" userId="a524c8de-6415-43bf-8d50-38eea37044cd" providerId="ADAL" clId="{9A34E184-9ED4-4987-B5E0-1B9CF3B1590F}" dt="2024-10-16T09:08:48.816" v="2207" actId="6549"/>
        <pc:sldMkLst>
          <pc:docMk/>
          <pc:sldMk cId="1937148441" sldId="287"/>
        </pc:sldMkLst>
        <pc:spChg chg="mod">
          <ac:chgData name="Edwin Rosier" userId="a524c8de-6415-43bf-8d50-38eea37044cd" providerId="ADAL" clId="{9A34E184-9ED4-4987-B5E0-1B9CF3B1590F}" dt="2024-10-16T09:08:45.670" v="2205" actId="20577"/>
          <ac:spMkLst>
            <pc:docMk/>
            <pc:sldMk cId="1937148441" sldId="287"/>
            <ac:spMk id="2" creationId="{71CF3B70-875B-1D2B-DF92-454D0190EB88}"/>
          </ac:spMkLst>
        </pc:spChg>
        <pc:spChg chg="mod">
          <ac:chgData name="Edwin Rosier" userId="a524c8de-6415-43bf-8d50-38eea37044cd" providerId="ADAL" clId="{9A34E184-9ED4-4987-B5E0-1B9CF3B1590F}" dt="2024-10-16T09:08:48.816" v="2207" actId="6549"/>
          <ac:spMkLst>
            <pc:docMk/>
            <pc:sldMk cId="1937148441" sldId="287"/>
            <ac:spMk id="3" creationId="{0B21EDEC-ACBE-0108-E2DD-672FBD5053C3}"/>
          </ac:spMkLst>
        </pc:spChg>
      </pc:sldChg>
      <pc:sldChg chg="modSp mod modNotesTx">
        <pc:chgData name="Edwin Rosier" userId="a524c8de-6415-43bf-8d50-38eea37044cd" providerId="ADAL" clId="{9A34E184-9ED4-4987-B5E0-1B9CF3B1590F}" dt="2024-10-16T09:09:29.526" v="2274" actId="20577"/>
        <pc:sldMkLst>
          <pc:docMk/>
          <pc:sldMk cId="2745997239" sldId="288"/>
        </pc:sldMkLst>
        <pc:spChg chg="mod">
          <ac:chgData name="Edwin Rosier" userId="a524c8de-6415-43bf-8d50-38eea37044cd" providerId="ADAL" clId="{9A34E184-9ED4-4987-B5E0-1B9CF3B1590F}" dt="2024-10-16T09:09:29.526" v="2274" actId="20577"/>
          <ac:spMkLst>
            <pc:docMk/>
            <pc:sldMk cId="2745997239" sldId="288"/>
            <ac:spMk id="2" creationId="{71CF3B70-875B-1D2B-DF92-454D0190EB88}"/>
          </ac:spMkLst>
        </pc:spChg>
        <pc:spChg chg="mod">
          <ac:chgData name="Edwin Rosier" userId="a524c8de-6415-43bf-8d50-38eea37044cd" providerId="ADAL" clId="{9A34E184-9ED4-4987-B5E0-1B9CF3B1590F}" dt="2024-10-16T08:42:05.125" v="1750" actId="6549"/>
          <ac:spMkLst>
            <pc:docMk/>
            <pc:sldMk cId="2745997239" sldId="288"/>
            <ac:spMk id="3" creationId="{0B21EDEC-ACBE-0108-E2DD-672FBD5053C3}"/>
          </ac:spMkLst>
        </pc:spChg>
      </pc:sldChg>
      <pc:sldChg chg="modSp mod modNotesTx">
        <pc:chgData name="Edwin Rosier" userId="a524c8de-6415-43bf-8d50-38eea37044cd" providerId="ADAL" clId="{9A34E184-9ED4-4987-B5E0-1B9CF3B1590F}" dt="2024-10-16T09:09:37.892" v="2275"/>
        <pc:sldMkLst>
          <pc:docMk/>
          <pc:sldMk cId="884043884" sldId="289"/>
        </pc:sldMkLst>
        <pc:spChg chg="mod">
          <ac:chgData name="Edwin Rosier" userId="a524c8de-6415-43bf-8d50-38eea37044cd" providerId="ADAL" clId="{9A34E184-9ED4-4987-B5E0-1B9CF3B1590F}" dt="2024-10-16T09:09:37.892" v="2275"/>
          <ac:spMkLst>
            <pc:docMk/>
            <pc:sldMk cId="884043884" sldId="289"/>
            <ac:spMk id="2" creationId="{71CF3B70-875B-1D2B-DF92-454D0190EB88}"/>
          </ac:spMkLst>
        </pc:spChg>
        <pc:spChg chg="mod">
          <ac:chgData name="Edwin Rosier" userId="a524c8de-6415-43bf-8d50-38eea37044cd" providerId="ADAL" clId="{9A34E184-9ED4-4987-B5E0-1B9CF3B1590F}" dt="2024-10-16T08:46:00.365" v="1796" actId="20577"/>
          <ac:spMkLst>
            <pc:docMk/>
            <pc:sldMk cId="884043884" sldId="289"/>
            <ac:spMk id="3" creationId="{0B21EDEC-ACBE-0108-E2DD-672FBD5053C3}"/>
          </ac:spMkLst>
        </pc:spChg>
      </pc:sldChg>
      <pc:sldChg chg="modSp mod modNotesTx">
        <pc:chgData name="Edwin Rosier" userId="a524c8de-6415-43bf-8d50-38eea37044cd" providerId="ADAL" clId="{9A34E184-9ED4-4987-B5E0-1B9CF3B1590F}" dt="2024-10-16T17:01:04.770" v="3359" actId="113"/>
        <pc:sldMkLst>
          <pc:docMk/>
          <pc:sldMk cId="481583595" sldId="290"/>
        </pc:sldMkLst>
        <pc:spChg chg="mod">
          <ac:chgData name="Edwin Rosier" userId="a524c8de-6415-43bf-8d50-38eea37044cd" providerId="ADAL" clId="{9A34E184-9ED4-4987-B5E0-1B9CF3B1590F}" dt="2024-10-16T09:10:01.366" v="2326" actId="20577"/>
          <ac:spMkLst>
            <pc:docMk/>
            <pc:sldMk cId="481583595" sldId="290"/>
            <ac:spMk id="2" creationId="{71CF3B70-875B-1D2B-DF92-454D0190EB88}"/>
          </ac:spMkLst>
        </pc:spChg>
        <pc:spChg chg="mod">
          <ac:chgData name="Edwin Rosier" userId="a524c8de-6415-43bf-8d50-38eea37044cd" providerId="ADAL" clId="{9A34E184-9ED4-4987-B5E0-1B9CF3B1590F}" dt="2024-10-16T17:01:04.770" v="3359" actId="113"/>
          <ac:spMkLst>
            <pc:docMk/>
            <pc:sldMk cId="481583595" sldId="290"/>
            <ac:spMk id="3" creationId="{0B21EDEC-ACBE-0108-E2DD-672FBD5053C3}"/>
          </ac:spMkLst>
        </pc:spChg>
      </pc:sldChg>
      <pc:sldChg chg="modSp del mod modNotesTx">
        <pc:chgData name="Edwin Rosier" userId="a524c8de-6415-43bf-8d50-38eea37044cd" providerId="ADAL" clId="{9A34E184-9ED4-4987-B5E0-1B9CF3B1590F}" dt="2024-10-16T09:10:59.024" v="2333" actId="2696"/>
        <pc:sldMkLst>
          <pc:docMk/>
          <pc:sldMk cId="2968116150" sldId="291"/>
        </pc:sldMkLst>
        <pc:spChg chg="mod">
          <ac:chgData name="Edwin Rosier" userId="a524c8de-6415-43bf-8d50-38eea37044cd" providerId="ADAL" clId="{9A34E184-9ED4-4987-B5E0-1B9CF3B1590F}" dt="2024-10-16T08:45:30.517" v="1775" actId="6549"/>
          <ac:spMkLst>
            <pc:docMk/>
            <pc:sldMk cId="2968116150" sldId="291"/>
            <ac:spMk id="3" creationId="{0B21EDEC-ACBE-0108-E2DD-672FBD5053C3}"/>
          </ac:spMkLst>
        </pc:spChg>
      </pc:sldChg>
      <pc:sldChg chg="modSp mod modNotesTx">
        <pc:chgData name="Edwin Rosier" userId="a524c8de-6415-43bf-8d50-38eea37044cd" providerId="ADAL" clId="{9A34E184-9ED4-4987-B5E0-1B9CF3B1590F}" dt="2024-10-16T17:02:04.239" v="3360" actId="113"/>
        <pc:sldMkLst>
          <pc:docMk/>
          <pc:sldMk cId="3021173401" sldId="292"/>
        </pc:sldMkLst>
        <pc:spChg chg="mod">
          <ac:chgData name="Edwin Rosier" userId="a524c8de-6415-43bf-8d50-38eea37044cd" providerId="ADAL" clId="{9A34E184-9ED4-4987-B5E0-1B9CF3B1590F}" dt="2024-10-16T09:13:03.412" v="2394" actId="20577"/>
          <ac:spMkLst>
            <pc:docMk/>
            <pc:sldMk cId="3021173401" sldId="292"/>
            <ac:spMk id="2" creationId="{71CF3B70-875B-1D2B-DF92-454D0190EB88}"/>
          </ac:spMkLst>
        </pc:spChg>
        <pc:spChg chg="mod">
          <ac:chgData name="Edwin Rosier" userId="a524c8de-6415-43bf-8d50-38eea37044cd" providerId="ADAL" clId="{9A34E184-9ED4-4987-B5E0-1B9CF3B1590F}" dt="2024-10-16T17:02:04.239" v="3360" actId="113"/>
          <ac:spMkLst>
            <pc:docMk/>
            <pc:sldMk cId="3021173401" sldId="292"/>
            <ac:spMk id="3" creationId="{0B21EDEC-ACBE-0108-E2DD-672FBD5053C3}"/>
          </ac:spMkLst>
        </pc:spChg>
      </pc:sldChg>
      <pc:sldChg chg="del">
        <pc:chgData name="Edwin Rosier" userId="a524c8de-6415-43bf-8d50-38eea37044cd" providerId="ADAL" clId="{9A34E184-9ED4-4987-B5E0-1B9CF3B1590F}" dt="2024-10-16T08:37:15.305" v="1660" actId="2696"/>
        <pc:sldMkLst>
          <pc:docMk/>
          <pc:sldMk cId="939942383" sldId="293"/>
        </pc:sldMkLst>
      </pc:sldChg>
      <pc:sldChg chg="modSp mod modNotesTx">
        <pc:chgData name="Edwin Rosier" userId="a524c8de-6415-43bf-8d50-38eea37044cd" providerId="ADAL" clId="{9A34E184-9ED4-4987-B5E0-1B9CF3B1590F}" dt="2024-10-16T09:13:46.531" v="2422"/>
        <pc:sldMkLst>
          <pc:docMk/>
          <pc:sldMk cId="1966011600" sldId="294"/>
        </pc:sldMkLst>
        <pc:spChg chg="mod">
          <ac:chgData name="Edwin Rosier" userId="a524c8de-6415-43bf-8d50-38eea37044cd" providerId="ADAL" clId="{9A34E184-9ED4-4987-B5E0-1B9CF3B1590F}" dt="2024-10-16T09:13:46.531" v="2422"/>
          <ac:spMkLst>
            <pc:docMk/>
            <pc:sldMk cId="1966011600" sldId="294"/>
            <ac:spMk id="2" creationId="{9F35F118-A6C4-3F5E-2179-20F07A19D897}"/>
          </ac:spMkLst>
        </pc:spChg>
        <pc:spChg chg="mod">
          <ac:chgData name="Edwin Rosier" userId="a524c8de-6415-43bf-8d50-38eea37044cd" providerId="ADAL" clId="{9A34E184-9ED4-4987-B5E0-1B9CF3B1590F}" dt="2024-10-16T09:03:59.078" v="1928" actId="15"/>
          <ac:spMkLst>
            <pc:docMk/>
            <pc:sldMk cId="1966011600" sldId="294"/>
            <ac:spMk id="3" creationId="{CA005F98-E007-B1EF-8148-F7691D3FA52F}"/>
          </ac:spMkLst>
        </pc:spChg>
      </pc:sldChg>
      <pc:sldChg chg="del">
        <pc:chgData name="Edwin Rosier" userId="a524c8de-6415-43bf-8d50-38eea37044cd" providerId="ADAL" clId="{9A34E184-9ED4-4987-B5E0-1B9CF3B1590F}" dt="2024-10-16T08:29:31.448" v="1408" actId="2696"/>
        <pc:sldMkLst>
          <pc:docMk/>
          <pc:sldMk cId="3775710183" sldId="295"/>
        </pc:sldMkLst>
      </pc:sldChg>
      <pc:sldChg chg="delSp modSp mod modNotesTx">
        <pc:chgData name="Edwin Rosier" userId="a524c8de-6415-43bf-8d50-38eea37044cd" providerId="ADAL" clId="{9A34E184-9ED4-4987-B5E0-1B9CF3B1590F}" dt="2024-10-16T09:14:03.345" v="2424"/>
        <pc:sldMkLst>
          <pc:docMk/>
          <pc:sldMk cId="3833212750" sldId="298"/>
        </pc:sldMkLst>
        <pc:spChg chg="mod">
          <ac:chgData name="Edwin Rosier" userId="a524c8de-6415-43bf-8d50-38eea37044cd" providerId="ADAL" clId="{9A34E184-9ED4-4987-B5E0-1B9CF3B1590F}" dt="2024-10-16T09:14:03.345" v="2424"/>
          <ac:spMkLst>
            <pc:docMk/>
            <pc:sldMk cId="3833212750" sldId="298"/>
            <ac:spMk id="2" creationId="{1E70B0FA-729F-6502-651A-E5662CB35211}"/>
          </ac:spMkLst>
        </pc:spChg>
        <pc:spChg chg="mod">
          <ac:chgData name="Edwin Rosier" userId="a524c8de-6415-43bf-8d50-38eea37044cd" providerId="ADAL" clId="{9A34E184-9ED4-4987-B5E0-1B9CF3B1590F}" dt="2024-10-16T09:01:24.165" v="1880" actId="6549"/>
          <ac:spMkLst>
            <pc:docMk/>
            <pc:sldMk cId="3833212750" sldId="298"/>
            <ac:spMk id="3" creationId="{9DD6686F-5B14-81C0-5786-D9B8C3C1E72D}"/>
          </ac:spMkLst>
        </pc:spChg>
        <pc:spChg chg="del">
          <ac:chgData name="Edwin Rosier" userId="a524c8de-6415-43bf-8d50-38eea37044cd" providerId="ADAL" clId="{9A34E184-9ED4-4987-B5E0-1B9CF3B1590F}" dt="2024-10-16T08:27:38.978" v="1375" actId="478"/>
          <ac:spMkLst>
            <pc:docMk/>
            <pc:sldMk cId="3833212750" sldId="298"/>
            <ac:spMk id="4" creationId="{6A704D11-CDFE-3EBE-DEB0-C31876393D0B}"/>
          </ac:spMkLst>
        </pc:spChg>
      </pc:sldChg>
      <pc:sldChg chg="modSp mod modNotesTx">
        <pc:chgData name="Edwin Rosier" userId="a524c8de-6415-43bf-8d50-38eea37044cd" providerId="ADAL" clId="{9A34E184-9ED4-4987-B5E0-1B9CF3B1590F}" dt="2024-10-16T16:56:12.224" v="3332" actId="20577"/>
        <pc:sldMkLst>
          <pc:docMk/>
          <pc:sldMk cId="3750780437" sldId="299"/>
        </pc:sldMkLst>
        <pc:spChg chg="mod">
          <ac:chgData name="Edwin Rosier" userId="a524c8de-6415-43bf-8d50-38eea37044cd" providerId="ADAL" clId="{9A34E184-9ED4-4987-B5E0-1B9CF3B1590F}" dt="2024-10-16T09:13:53.199" v="2423"/>
          <ac:spMkLst>
            <pc:docMk/>
            <pc:sldMk cId="3750780437" sldId="299"/>
            <ac:spMk id="2" creationId="{B6BD1536-0E2D-6927-2407-882F2BEB0149}"/>
          </ac:spMkLst>
        </pc:spChg>
        <pc:spChg chg="mod">
          <ac:chgData name="Edwin Rosier" userId="a524c8de-6415-43bf-8d50-38eea37044cd" providerId="ADAL" clId="{9A34E184-9ED4-4987-B5E0-1B9CF3B1590F}" dt="2024-10-16T16:56:12.224" v="3332" actId="20577"/>
          <ac:spMkLst>
            <pc:docMk/>
            <pc:sldMk cId="3750780437" sldId="299"/>
            <ac:spMk id="3" creationId="{00113CA3-6B4B-C420-30B2-675267B3FA59}"/>
          </ac:spMkLst>
        </pc:spChg>
      </pc:sldChg>
      <pc:sldChg chg="modSp mod">
        <pc:chgData name="Edwin Rosier" userId="a524c8de-6415-43bf-8d50-38eea37044cd" providerId="ADAL" clId="{9A34E184-9ED4-4987-B5E0-1B9CF3B1590F}" dt="2024-10-16T16:57:53.040" v="3352" actId="20577"/>
        <pc:sldMkLst>
          <pc:docMk/>
          <pc:sldMk cId="1563251524" sldId="300"/>
        </pc:sldMkLst>
        <pc:spChg chg="mod">
          <ac:chgData name="Edwin Rosier" userId="a524c8de-6415-43bf-8d50-38eea37044cd" providerId="ADAL" clId="{9A34E184-9ED4-4987-B5E0-1B9CF3B1590F}" dt="2024-10-16T09:13:34.494" v="2421"/>
          <ac:spMkLst>
            <pc:docMk/>
            <pc:sldMk cId="1563251524" sldId="300"/>
            <ac:spMk id="2" creationId="{11BC4A3F-39D7-3B49-4D0B-10FCDACB206A}"/>
          </ac:spMkLst>
        </pc:spChg>
        <pc:spChg chg="mod">
          <ac:chgData name="Edwin Rosier" userId="a524c8de-6415-43bf-8d50-38eea37044cd" providerId="ADAL" clId="{9A34E184-9ED4-4987-B5E0-1B9CF3B1590F}" dt="2024-10-16T16:57:53.040" v="3352" actId="20577"/>
          <ac:spMkLst>
            <pc:docMk/>
            <pc:sldMk cId="1563251524" sldId="300"/>
            <ac:spMk id="3" creationId="{D3AA7A1C-EEA2-C21D-E008-4A0F5C3C55CA}"/>
          </ac:spMkLst>
        </pc:spChg>
      </pc:sldChg>
      <pc:sldChg chg="delSp modSp mod ord modNotesTx">
        <pc:chgData name="Edwin Rosier" userId="a524c8de-6415-43bf-8d50-38eea37044cd" providerId="ADAL" clId="{9A34E184-9ED4-4987-B5E0-1B9CF3B1590F}" dt="2024-10-16T17:03:26.903" v="3421" actId="20577"/>
        <pc:sldMkLst>
          <pc:docMk/>
          <pc:sldMk cId="458172599" sldId="302"/>
        </pc:sldMkLst>
        <pc:spChg chg="mod">
          <ac:chgData name="Edwin Rosier" userId="a524c8de-6415-43bf-8d50-38eea37044cd" providerId="ADAL" clId="{9A34E184-9ED4-4987-B5E0-1B9CF3B1590F}" dt="2024-10-16T15:20:28.503" v="2488" actId="20577"/>
          <ac:spMkLst>
            <pc:docMk/>
            <pc:sldMk cId="458172599" sldId="302"/>
            <ac:spMk id="2" creationId="{D3C90BE6-CC5B-F34A-3C02-120C793CD17E}"/>
          </ac:spMkLst>
        </pc:spChg>
        <pc:spChg chg="mod">
          <ac:chgData name="Edwin Rosier" userId="a524c8de-6415-43bf-8d50-38eea37044cd" providerId="ADAL" clId="{9A34E184-9ED4-4987-B5E0-1B9CF3B1590F}" dt="2024-10-16T17:03:26.903" v="3421" actId="20577"/>
          <ac:spMkLst>
            <pc:docMk/>
            <pc:sldMk cId="458172599" sldId="302"/>
            <ac:spMk id="3" creationId="{B3D1FDE0-7DCB-02AB-D6C5-2EC4BF79D9E5}"/>
          </ac:spMkLst>
        </pc:spChg>
        <pc:spChg chg="del mod">
          <ac:chgData name="Edwin Rosier" userId="a524c8de-6415-43bf-8d50-38eea37044cd" providerId="ADAL" clId="{9A34E184-9ED4-4987-B5E0-1B9CF3B1590F}" dt="2024-10-16T15:20:34.400" v="2489" actId="478"/>
          <ac:spMkLst>
            <pc:docMk/>
            <pc:sldMk cId="458172599" sldId="302"/>
            <ac:spMk id="4" creationId="{318C7751-2F7D-E42C-D953-4729DAD7A017}"/>
          </ac:spMkLst>
        </pc:spChg>
        <pc:spChg chg="del">
          <ac:chgData name="Edwin Rosier" userId="a524c8de-6415-43bf-8d50-38eea37044cd" providerId="ADAL" clId="{9A34E184-9ED4-4987-B5E0-1B9CF3B1590F}" dt="2024-10-16T07:57:34.909" v="1" actId="478"/>
          <ac:spMkLst>
            <pc:docMk/>
            <pc:sldMk cId="458172599" sldId="302"/>
            <ac:spMk id="5" creationId="{27C4CF1B-8346-E2A9-102E-4EB9E5FF111F}"/>
          </ac:spMkLst>
        </pc:spChg>
      </pc:sldChg>
      <pc:sldChg chg="modSp mod modNotesTx">
        <pc:chgData name="Edwin Rosier" userId="a524c8de-6415-43bf-8d50-38eea37044cd" providerId="ADAL" clId="{9A34E184-9ED4-4987-B5E0-1B9CF3B1590F}" dt="2024-10-16T09:14:08.955" v="2425"/>
        <pc:sldMkLst>
          <pc:docMk/>
          <pc:sldMk cId="3947252464" sldId="303"/>
        </pc:sldMkLst>
        <pc:spChg chg="mod">
          <ac:chgData name="Edwin Rosier" userId="a524c8de-6415-43bf-8d50-38eea37044cd" providerId="ADAL" clId="{9A34E184-9ED4-4987-B5E0-1B9CF3B1590F}" dt="2024-10-16T09:14:08.955" v="2425"/>
          <ac:spMkLst>
            <pc:docMk/>
            <pc:sldMk cId="3947252464" sldId="303"/>
            <ac:spMk id="2" creationId="{4230BB96-D3DF-6C8B-4A03-5A8426FC678A}"/>
          </ac:spMkLst>
        </pc:spChg>
        <pc:spChg chg="mod">
          <ac:chgData name="Edwin Rosier" userId="a524c8de-6415-43bf-8d50-38eea37044cd" providerId="ADAL" clId="{9A34E184-9ED4-4987-B5E0-1B9CF3B1590F}" dt="2024-10-16T08:59:35.572" v="1843" actId="20577"/>
          <ac:spMkLst>
            <pc:docMk/>
            <pc:sldMk cId="3947252464" sldId="303"/>
            <ac:spMk id="3" creationId="{FE24702B-74C8-BBC2-299A-3E0FD8025219}"/>
          </ac:spMkLst>
        </pc:spChg>
      </pc:sldChg>
      <pc:sldChg chg="del">
        <pc:chgData name="Edwin Rosier" userId="a524c8de-6415-43bf-8d50-38eea37044cd" providerId="ADAL" clId="{9A34E184-9ED4-4987-B5E0-1B9CF3B1590F}" dt="2024-10-16T08:39:23.382" v="1682" actId="2696"/>
        <pc:sldMkLst>
          <pc:docMk/>
          <pc:sldMk cId="930323775" sldId="304"/>
        </pc:sldMkLst>
      </pc:sldChg>
      <pc:sldChg chg="del">
        <pc:chgData name="Edwin Rosier" userId="a524c8de-6415-43bf-8d50-38eea37044cd" providerId="ADAL" clId="{9A34E184-9ED4-4987-B5E0-1B9CF3B1590F}" dt="2024-10-16T08:40:52.699" v="1715" actId="2696"/>
        <pc:sldMkLst>
          <pc:docMk/>
          <pc:sldMk cId="4119347313" sldId="306"/>
        </pc:sldMkLst>
      </pc:sldChg>
      <pc:sldChg chg="modSp mod">
        <pc:chgData name="Edwin Rosier" userId="a524c8de-6415-43bf-8d50-38eea37044cd" providerId="ADAL" clId="{9A34E184-9ED4-4987-B5E0-1B9CF3B1590F}" dt="2024-10-16T17:02:48.909" v="3416" actId="20577"/>
        <pc:sldMkLst>
          <pc:docMk/>
          <pc:sldMk cId="3997993552" sldId="307"/>
        </pc:sldMkLst>
        <pc:spChg chg="mod">
          <ac:chgData name="Edwin Rosier" userId="a524c8de-6415-43bf-8d50-38eea37044cd" providerId="ADAL" clId="{9A34E184-9ED4-4987-B5E0-1B9CF3B1590F}" dt="2024-10-16T17:02:48.909" v="3416" actId="20577"/>
          <ac:spMkLst>
            <pc:docMk/>
            <pc:sldMk cId="3997993552" sldId="307"/>
            <ac:spMk id="3" creationId="{8E5FFD9B-326C-5902-0F73-3CD8A6FC97A0}"/>
          </ac:spMkLst>
        </pc:spChg>
      </pc:sldChg>
      <pc:sldChg chg="modSp mod">
        <pc:chgData name="Edwin Rosier" userId="a524c8de-6415-43bf-8d50-38eea37044cd" providerId="ADAL" clId="{9A34E184-9ED4-4987-B5E0-1B9CF3B1590F}" dt="2024-10-22T10:04:25.980" v="4281" actId="255"/>
        <pc:sldMkLst>
          <pc:docMk/>
          <pc:sldMk cId="1251187785" sldId="310"/>
        </pc:sldMkLst>
        <pc:spChg chg="mod">
          <ac:chgData name="Edwin Rosier" userId="a524c8de-6415-43bf-8d50-38eea37044cd" providerId="ADAL" clId="{9A34E184-9ED4-4987-B5E0-1B9CF3B1590F}" dt="2024-10-22T10:04:25.980" v="4281" actId="255"/>
          <ac:spMkLst>
            <pc:docMk/>
            <pc:sldMk cId="1251187785" sldId="310"/>
            <ac:spMk id="3" creationId="{9292C1A7-6EEB-8F86-A6B6-6EFFFCA6744B}"/>
          </ac:spMkLst>
        </pc:spChg>
      </pc:sldChg>
      <pc:sldChg chg="modSp mod">
        <pc:chgData name="Edwin Rosier" userId="a524c8de-6415-43bf-8d50-38eea37044cd" providerId="ADAL" clId="{9A34E184-9ED4-4987-B5E0-1B9CF3B1590F}" dt="2024-10-22T09:57:22.625" v="4253" actId="255"/>
        <pc:sldMkLst>
          <pc:docMk/>
          <pc:sldMk cId="471117991" sldId="316"/>
        </pc:sldMkLst>
        <pc:spChg chg="mod">
          <ac:chgData name="Edwin Rosier" userId="a524c8de-6415-43bf-8d50-38eea37044cd" providerId="ADAL" clId="{9A34E184-9ED4-4987-B5E0-1B9CF3B1590F}" dt="2024-10-22T09:57:22.625" v="4253" actId="255"/>
          <ac:spMkLst>
            <pc:docMk/>
            <pc:sldMk cId="471117991" sldId="316"/>
            <ac:spMk id="3" creationId="{80122A5D-7EFD-2D12-4552-BC33F50891C0}"/>
          </ac:spMkLst>
        </pc:spChg>
      </pc:sldChg>
      <pc:sldChg chg="modSp mod">
        <pc:chgData name="Edwin Rosier" userId="a524c8de-6415-43bf-8d50-38eea37044cd" providerId="ADAL" clId="{9A34E184-9ED4-4987-B5E0-1B9CF3B1590F}" dt="2024-10-22T09:38:12.200" v="4224" actId="790"/>
        <pc:sldMkLst>
          <pc:docMk/>
          <pc:sldMk cId="3186809313" sldId="318"/>
        </pc:sldMkLst>
        <pc:spChg chg="mod">
          <ac:chgData name="Edwin Rosier" userId="a524c8de-6415-43bf-8d50-38eea37044cd" providerId="ADAL" clId="{9A34E184-9ED4-4987-B5E0-1B9CF3B1590F}" dt="2024-10-22T09:38:12.200" v="4224" actId="790"/>
          <ac:spMkLst>
            <pc:docMk/>
            <pc:sldMk cId="3186809313" sldId="318"/>
            <ac:spMk id="2" creationId="{D2A3B0AA-4B27-8224-B200-A7681F74E98A}"/>
          </ac:spMkLst>
        </pc:spChg>
      </pc:sldChg>
      <pc:sldChg chg="modSp mod">
        <pc:chgData name="Edwin Rosier" userId="a524c8de-6415-43bf-8d50-38eea37044cd" providerId="ADAL" clId="{9A34E184-9ED4-4987-B5E0-1B9CF3B1590F}" dt="2024-10-16T07:53:38.293" v="0" actId="790"/>
        <pc:sldMkLst>
          <pc:docMk/>
          <pc:sldMk cId="2169837042" sldId="323"/>
        </pc:sldMkLst>
        <pc:spChg chg="mod">
          <ac:chgData name="Edwin Rosier" userId="a524c8de-6415-43bf-8d50-38eea37044cd" providerId="ADAL" clId="{9A34E184-9ED4-4987-B5E0-1B9CF3B1590F}" dt="2024-10-16T07:53:38.293" v="0" actId="790"/>
          <ac:spMkLst>
            <pc:docMk/>
            <pc:sldMk cId="2169837042" sldId="323"/>
            <ac:spMk id="3" creationId="{36AFBB2A-1CDC-6108-517F-96E4E45DB681}"/>
          </ac:spMkLst>
        </pc:spChg>
      </pc:sldChg>
      <pc:sldChg chg="modSp mod">
        <pc:chgData name="Edwin Rosier" userId="a524c8de-6415-43bf-8d50-38eea37044cd" providerId="ADAL" clId="{9A34E184-9ED4-4987-B5E0-1B9CF3B1590F}" dt="2024-10-22T09:38:34.846" v="4225" actId="790"/>
        <pc:sldMkLst>
          <pc:docMk/>
          <pc:sldMk cId="2763043451" sldId="328"/>
        </pc:sldMkLst>
        <pc:spChg chg="mod">
          <ac:chgData name="Edwin Rosier" userId="a524c8de-6415-43bf-8d50-38eea37044cd" providerId="ADAL" clId="{9A34E184-9ED4-4987-B5E0-1B9CF3B1590F}" dt="2024-10-22T09:38:34.846" v="4225" actId="790"/>
          <ac:spMkLst>
            <pc:docMk/>
            <pc:sldMk cId="2763043451" sldId="328"/>
            <ac:spMk id="11" creationId="{1039C93D-706B-F893-8B01-76F3EE1B0D20}"/>
          </ac:spMkLst>
        </pc:spChg>
      </pc:sldChg>
      <pc:sldChg chg="delSp modSp mod modNotesTx">
        <pc:chgData name="Edwin Rosier" userId="a524c8de-6415-43bf-8d50-38eea37044cd" providerId="ADAL" clId="{9A34E184-9ED4-4987-B5E0-1B9CF3B1590F}" dt="2024-10-16T17:16:45.759" v="4222" actId="20577"/>
        <pc:sldMkLst>
          <pc:docMk/>
          <pc:sldMk cId="147690097" sldId="331"/>
        </pc:sldMkLst>
        <pc:spChg chg="mod">
          <ac:chgData name="Edwin Rosier" userId="a524c8de-6415-43bf-8d50-38eea37044cd" providerId="ADAL" clId="{9A34E184-9ED4-4987-B5E0-1B9CF3B1590F}" dt="2024-10-16T17:15:42.162" v="4175" actId="20577"/>
          <ac:spMkLst>
            <pc:docMk/>
            <pc:sldMk cId="147690097" sldId="331"/>
            <ac:spMk id="4" creationId="{B03EEAC6-912A-F1C2-4D92-CB277CC261A3}"/>
          </ac:spMkLst>
        </pc:spChg>
        <pc:spChg chg="del">
          <ac:chgData name="Edwin Rosier" userId="a524c8de-6415-43bf-8d50-38eea37044cd" providerId="ADAL" clId="{9A34E184-9ED4-4987-B5E0-1B9CF3B1590F}" dt="2024-10-16T17:08:42.377" v="3422" actId="478"/>
          <ac:spMkLst>
            <pc:docMk/>
            <pc:sldMk cId="147690097" sldId="331"/>
            <ac:spMk id="5" creationId="{93B00A70-455A-CDD6-89E1-BF1FE502CBB7}"/>
          </ac:spMkLst>
        </pc:spChg>
      </pc:sldChg>
      <pc:sldChg chg="modSp mod">
        <pc:chgData name="Edwin Rosier" userId="a524c8de-6415-43bf-8d50-38eea37044cd" providerId="ADAL" clId="{9A34E184-9ED4-4987-B5E0-1B9CF3B1590F}" dt="2024-10-22T09:53:15.424" v="4231" actId="790"/>
        <pc:sldMkLst>
          <pc:docMk/>
          <pc:sldMk cId="1304569226" sldId="332"/>
        </pc:sldMkLst>
        <pc:spChg chg="mod">
          <ac:chgData name="Edwin Rosier" userId="a524c8de-6415-43bf-8d50-38eea37044cd" providerId="ADAL" clId="{9A34E184-9ED4-4987-B5E0-1B9CF3B1590F}" dt="2024-10-22T09:53:15.424" v="4231" actId="790"/>
          <ac:spMkLst>
            <pc:docMk/>
            <pc:sldMk cId="1304569226" sldId="332"/>
            <ac:spMk id="4" creationId="{B03EEAC6-912A-F1C2-4D92-CB277CC261A3}"/>
          </ac:spMkLst>
        </pc:spChg>
      </pc:sldChg>
      <pc:sldChg chg="modSp mod">
        <pc:chgData name="Edwin Rosier" userId="a524c8de-6415-43bf-8d50-38eea37044cd" providerId="ADAL" clId="{9A34E184-9ED4-4987-B5E0-1B9CF3B1590F}" dt="2024-10-22T09:53:50.064" v="4232" actId="790"/>
        <pc:sldMkLst>
          <pc:docMk/>
          <pc:sldMk cId="3864167951" sldId="333"/>
        </pc:sldMkLst>
        <pc:spChg chg="mod">
          <ac:chgData name="Edwin Rosier" userId="a524c8de-6415-43bf-8d50-38eea37044cd" providerId="ADAL" clId="{9A34E184-9ED4-4987-B5E0-1B9CF3B1590F}" dt="2024-10-22T09:53:50.064" v="4232" actId="790"/>
          <ac:spMkLst>
            <pc:docMk/>
            <pc:sldMk cId="3864167951" sldId="333"/>
            <ac:spMk id="3" creationId="{80122A5D-7EFD-2D12-4552-BC33F50891C0}"/>
          </ac:spMkLst>
        </pc:spChg>
      </pc:sldChg>
      <pc:sldChg chg="modSp add mod modNotesTx">
        <pc:chgData name="Edwin Rosier" userId="a524c8de-6415-43bf-8d50-38eea37044cd" providerId="ADAL" clId="{9A34E184-9ED4-4987-B5E0-1B9CF3B1590F}" dt="2024-10-16T09:12:41.545" v="2381" actId="6549"/>
        <pc:sldMkLst>
          <pc:docMk/>
          <pc:sldMk cId="1050157926" sldId="334"/>
        </pc:sldMkLst>
        <pc:spChg chg="mod">
          <ac:chgData name="Edwin Rosier" userId="a524c8de-6415-43bf-8d50-38eea37044cd" providerId="ADAL" clId="{9A34E184-9ED4-4987-B5E0-1B9CF3B1590F}" dt="2024-10-16T09:11:12.945" v="2334"/>
          <ac:spMkLst>
            <pc:docMk/>
            <pc:sldMk cId="1050157926" sldId="334"/>
            <ac:spMk id="2" creationId="{71CF3B70-875B-1D2B-DF92-454D0190EB88}"/>
          </ac:spMkLst>
        </pc:spChg>
        <pc:spChg chg="mod">
          <ac:chgData name="Edwin Rosier" userId="a524c8de-6415-43bf-8d50-38eea37044cd" providerId="ADAL" clId="{9A34E184-9ED4-4987-B5E0-1B9CF3B1590F}" dt="2024-10-16T09:12:41.545" v="2381" actId="6549"/>
          <ac:spMkLst>
            <pc:docMk/>
            <pc:sldMk cId="1050157926" sldId="334"/>
            <ac:spMk id="3" creationId="{0B21EDEC-ACBE-0108-E2DD-672FBD5053C3}"/>
          </ac:spMkLst>
        </pc:spChg>
      </pc:sldChg>
    </pc:docChg>
  </pc:docChgLst>
  <pc:docChgLst>
    <pc:chgData name="Hans Dekker" userId="S::hans.dekker_bdo.nl#ext#@adminnba.onmicrosoft.com::cef7fa47-2e83-4938-8424-3ee5290cb517" providerId="AD" clId="Web-{7E6C1FD7-AD9B-995D-8B12-923C691A46CF}"/>
    <pc:docChg chg="modSld">
      <pc:chgData name="Hans Dekker" userId="S::hans.dekker_bdo.nl#ext#@adminnba.onmicrosoft.com::cef7fa47-2e83-4938-8424-3ee5290cb517" providerId="AD" clId="Web-{7E6C1FD7-AD9B-995D-8B12-923C691A46CF}" dt="2024-10-23T13:40:34.852" v="31" actId="20577"/>
      <pc:docMkLst>
        <pc:docMk/>
      </pc:docMkLst>
      <pc:sldChg chg="modSp">
        <pc:chgData name="Hans Dekker" userId="S::hans.dekker_bdo.nl#ext#@adminnba.onmicrosoft.com::cef7fa47-2e83-4938-8424-3ee5290cb517" providerId="AD" clId="Web-{7E6C1FD7-AD9B-995D-8B12-923C691A46CF}" dt="2024-10-23T13:40:34.852" v="31" actId="20577"/>
        <pc:sldMkLst>
          <pc:docMk/>
          <pc:sldMk cId="3956608579" sldId="286"/>
        </pc:sldMkLst>
        <pc:spChg chg="mod">
          <ac:chgData name="Hans Dekker" userId="S::hans.dekker_bdo.nl#ext#@adminnba.onmicrosoft.com::cef7fa47-2e83-4938-8424-3ee5290cb517" providerId="AD" clId="Web-{7E6C1FD7-AD9B-995D-8B12-923C691A46CF}" dt="2024-10-23T13:40:34.852" v="31" actId="20577"/>
          <ac:spMkLst>
            <pc:docMk/>
            <pc:sldMk cId="3956608579" sldId="286"/>
            <ac:spMk id="3" creationId="{0B21EDEC-ACBE-0108-E2DD-672FBD5053C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75BDD6-C823-4DAF-8524-76158269CDFA}" type="doc">
      <dgm:prSet loTypeId="urn:microsoft.com/office/officeart/2005/8/layout/process1" loCatId="process" qsTypeId="urn:microsoft.com/office/officeart/2005/8/quickstyle/simple1" qsCatId="simple" csTypeId="urn:microsoft.com/office/officeart/2005/8/colors/accent4_1" csCatId="accent4" phldr="1"/>
      <dgm:spPr/>
    </dgm:pt>
    <dgm:pt modelId="{E61654F2-BFEE-4CCE-97D0-5AD1EFEFDA6D}">
      <dgm:prSet phldrT="[Tekst]"/>
      <dgm:spPr/>
      <dgm:t>
        <a:bodyPr/>
        <a:lstStyle/>
        <a:p>
          <a:r>
            <a:rPr lang="nl-NL"/>
            <a:t>Opdrachtaanvaarding</a:t>
          </a:r>
        </a:p>
      </dgm:t>
    </dgm:pt>
    <dgm:pt modelId="{F92117B9-B004-4B4D-BFF2-683464EBCCA6}" type="parTrans" cxnId="{650CC274-E74A-44B3-8377-6B93213A1501}">
      <dgm:prSet/>
      <dgm:spPr/>
      <dgm:t>
        <a:bodyPr/>
        <a:lstStyle/>
        <a:p>
          <a:endParaRPr lang="nl-NL"/>
        </a:p>
      </dgm:t>
    </dgm:pt>
    <dgm:pt modelId="{A80CDA23-DF66-4D94-9BA4-88EF51F7BE6B}" type="sibTrans" cxnId="{650CC274-E74A-44B3-8377-6B93213A1501}">
      <dgm:prSet/>
      <dgm:spPr/>
      <dgm:t>
        <a:bodyPr/>
        <a:lstStyle/>
        <a:p>
          <a:endParaRPr lang="nl-NL"/>
        </a:p>
      </dgm:t>
    </dgm:pt>
    <dgm:pt modelId="{202F21F8-3EA9-4F19-9737-A151E15E8A49}">
      <dgm:prSet phldrT="[Tekst]"/>
      <dgm:spPr/>
      <dgm:t>
        <a:bodyPr/>
        <a:lstStyle/>
        <a:p>
          <a:r>
            <a:rPr lang="nl-NL"/>
            <a:t>Planning en voorbereiding</a:t>
          </a:r>
        </a:p>
      </dgm:t>
    </dgm:pt>
    <dgm:pt modelId="{6B6EED48-C787-4008-87FB-AE674FB5B568}" type="parTrans" cxnId="{AD291CFB-5D65-4051-A9B9-A6224AB02A6D}">
      <dgm:prSet/>
      <dgm:spPr/>
      <dgm:t>
        <a:bodyPr/>
        <a:lstStyle/>
        <a:p>
          <a:endParaRPr lang="nl-NL"/>
        </a:p>
      </dgm:t>
    </dgm:pt>
    <dgm:pt modelId="{F5DAD41C-F055-4832-B48B-FE2F8D878526}" type="sibTrans" cxnId="{AD291CFB-5D65-4051-A9B9-A6224AB02A6D}">
      <dgm:prSet/>
      <dgm:spPr/>
      <dgm:t>
        <a:bodyPr/>
        <a:lstStyle/>
        <a:p>
          <a:endParaRPr lang="nl-NL"/>
        </a:p>
      </dgm:t>
    </dgm:pt>
    <dgm:pt modelId="{AA25E644-1C72-4E43-AC8F-73E95A05FD55}">
      <dgm:prSet phldrT="[Tekst]"/>
      <dgm:spPr/>
      <dgm:t>
        <a:bodyPr/>
        <a:lstStyle/>
        <a:p>
          <a:r>
            <a:rPr lang="nl-NL"/>
            <a:t>Uitvoering</a:t>
          </a:r>
        </a:p>
      </dgm:t>
    </dgm:pt>
    <dgm:pt modelId="{3E41646A-2236-44C8-A948-9B45B7C5CABB}" type="parTrans" cxnId="{F6E07365-D48A-4C43-9460-41BD18A916F3}">
      <dgm:prSet/>
      <dgm:spPr/>
      <dgm:t>
        <a:bodyPr/>
        <a:lstStyle/>
        <a:p>
          <a:endParaRPr lang="nl-NL"/>
        </a:p>
      </dgm:t>
    </dgm:pt>
    <dgm:pt modelId="{1155D10A-E7E4-4398-8FAC-6A8B75B96626}" type="sibTrans" cxnId="{F6E07365-D48A-4C43-9460-41BD18A916F3}">
      <dgm:prSet/>
      <dgm:spPr/>
      <dgm:t>
        <a:bodyPr/>
        <a:lstStyle/>
        <a:p>
          <a:endParaRPr lang="nl-NL"/>
        </a:p>
      </dgm:t>
    </dgm:pt>
    <dgm:pt modelId="{14FBB8C6-8DF8-47B2-A396-D269343E20AA}">
      <dgm:prSet phldrT="[Tekst]"/>
      <dgm:spPr/>
      <dgm:t>
        <a:bodyPr/>
        <a:lstStyle/>
        <a:p>
          <a:r>
            <a:rPr lang="nl-NL"/>
            <a:t>Rapportering en afronding</a:t>
          </a:r>
        </a:p>
      </dgm:t>
    </dgm:pt>
    <dgm:pt modelId="{5841345C-F4B9-406E-8AA3-262C44F53957}" type="parTrans" cxnId="{50243E44-9467-41D6-9626-7255B4DB18EA}">
      <dgm:prSet/>
      <dgm:spPr/>
      <dgm:t>
        <a:bodyPr/>
        <a:lstStyle/>
        <a:p>
          <a:endParaRPr lang="nl-NL"/>
        </a:p>
      </dgm:t>
    </dgm:pt>
    <dgm:pt modelId="{9DA32D2A-77CF-4F5C-BECA-EAFA73FF6AC3}" type="sibTrans" cxnId="{50243E44-9467-41D6-9626-7255B4DB18EA}">
      <dgm:prSet/>
      <dgm:spPr/>
      <dgm:t>
        <a:bodyPr/>
        <a:lstStyle/>
        <a:p>
          <a:endParaRPr lang="nl-NL"/>
        </a:p>
      </dgm:t>
    </dgm:pt>
    <dgm:pt modelId="{0C65C395-CE3C-4DEC-A0A9-297D722ECA0C}" type="pres">
      <dgm:prSet presAssocID="{A475BDD6-C823-4DAF-8524-76158269CDFA}" presName="Name0" presStyleCnt="0">
        <dgm:presLayoutVars>
          <dgm:dir/>
          <dgm:resizeHandles val="exact"/>
        </dgm:presLayoutVars>
      </dgm:prSet>
      <dgm:spPr/>
    </dgm:pt>
    <dgm:pt modelId="{B64C2B81-7EF0-4746-B265-51EFA9669ACF}" type="pres">
      <dgm:prSet presAssocID="{E61654F2-BFEE-4CCE-97D0-5AD1EFEFDA6D}" presName="node" presStyleLbl="node1" presStyleIdx="0" presStyleCnt="4">
        <dgm:presLayoutVars>
          <dgm:bulletEnabled val="1"/>
        </dgm:presLayoutVars>
      </dgm:prSet>
      <dgm:spPr/>
    </dgm:pt>
    <dgm:pt modelId="{7DA8B8C6-3C3D-4C5F-92AE-0EBD490C7CE4}" type="pres">
      <dgm:prSet presAssocID="{A80CDA23-DF66-4D94-9BA4-88EF51F7BE6B}" presName="sibTrans" presStyleLbl="sibTrans2D1" presStyleIdx="0" presStyleCnt="3"/>
      <dgm:spPr/>
    </dgm:pt>
    <dgm:pt modelId="{8DE7BDAD-C0DA-4295-B650-29474D022987}" type="pres">
      <dgm:prSet presAssocID="{A80CDA23-DF66-4D94-9BA4-88EF51F7BE6B}" presName="connectorText" presStyleLbl="sibTrans2D1" presStyleIdx="0" presStyleCnt="3"/>
      <dgm:spPr/>
    </dgm:pt>
    <dgm:pt modelId="{DC8394CD-EF46-4B3D-85DE-C0BA61F16110}" type="pres">
      <dgm:prSet presAssocID="{202F21F8-3EA9-4F19-9737-A151E15E8A49}" presName="node" presStyleLbl="node1" presStyleIdx="1" presStyleCnt="4">
        <dgm:presLayoutVars>
          <dgm:bulletEnabled val="1"/>
        </dgm:presLayoutVars>
      </dgm:prSet>
      <dgm:spPr/>
    </dgm:pt>
    <dgm:pt modelId="{1A5946DE-C0E8-4AAC-B596-89DA3880C540}" type="pres">
      <dgm:prSet presAssocID="{F5DAD41C-F055-4832-B48B-FE2F8D878526}" presName="sibTrans" presStyleLbl="sibTrans2D1" presStyleIdx="1" presStyleCnt="3"/>
      <dgm:spPr/>
    </dgm:pt>
    <dgm:pt modelId="{8F3DD735-069C-414E-90DF-373F2E6CF07D}" type="pres">
      <dgm:prSet presAssocID="{F5DAD41C-F055-4832-B48B-FE2F8D878526}" presName="connectorText" presStyleLbl="sibTrans2D1" presStyleIdx="1" presStyleCnt="3"/>
      <dgm:spPr/>
    </dgm:pt>
    <dgm:pt modelId="{C2929616-6493-4E32-8410-27D15B48D40F}" type="pres">
      <dgm:prSet presAssocID="{AA25E644-1C72-4E43-AC8F-73E95A05FD55}" presName="node" presStyleLbl="node1" presStyleIdx="2" presStyleCnt="4">
        <dgm:presLayoutVars>
          <dgm:bulletEnabled val="1"/>
        </dgm:presLayoutVars>
      </dgm:prSet>
      <dgm:spPr/>
    </dgm:pt>
    <dgm:pt modelId="{A3C6A020-38F8-4C5E-B1C3-E9F6156C41F1}" type="pres">
      <dgm:prSet presAssocID="{1155D10A-E7E4-4398-8FAC-6A8B75B96626}" presName="sibTrans" presStyleLbl="sibTrans2D1" presStyleIdx="2" presStyleCnt="3"/>
      <dgm:spPr/>
    </dgm:pt>
    <dgm:pt modelId="{080A5808-D7D6-40CF-ABA2-9D53A9D6164F}" type="pres">
      <dgm:prSet presAssocID="{1155D10A-E7E4-4398-8FAC-6A8B75B96626}" presName="connectorText" presStyleLbl="sibTrans2D1" presStyleIdx="2" presStyleCnt="3"/>
      <dgm:spPr/>
    </dgm:pt>
    <dgm:pt modelId="{F36705EA-A47E-45CA-B397-1712A6117404}" type="pres">
      <dgm:prSet presAssocID="{14FBB8C6-8DF8-47B2-A396-D269343E20AA}" presName="node" presStyleLbl="node1" presStyleIdx="3" presStyleCnt="4">
        <dgm:presLayoutVars>
          <dgm:bulletEnabled val="1"/>
        </dgm:presLayoutVars>
      </dgm:prSet>
      <dgm:spPr/>
    </dgm:pt>
  </dgm:ptLst>
  <dgm:cxnLst>
    <dgm:cxn modelId="{5E6D130B-7DFC-4C84-A534-1B1A41B26F28}" type="presOf" srcId="{AA25E644-1C72-4E43-AC8F-73E95A05FD55}" destId="{C2929616-6493-4E32-8410-27D15B48D40F}" srcOrd="0" destOrd="0" presId="urn:microsoft.com/office/officeart/2005/8/layout/process1"/>
    <dgm:cxn modelId="{059AE31A-BC28-4F67-9312-ACE834F46F93}" type="presOf" srcId="{1155D10A-E7E4-4398-8FAC-6A8B75B96626}" destId="{080A5808-D7D6-40CF-ABA2-9D53A9D6164F}" srcOrd="1" destOrd="0" presId="urn:microsoft.com/office/officeart/2005/8/layout/process1"/>
    <dgm:cxn modelId="{0D4D915E-0729-4F2D-8BD7-7159664E7CC5}" type="presOf" srcId="{A80CDA23-DF66-4D94-9BA4-88EF51F7BE6B}" destId="{8DE7BDAD-C0DA-4295-B650-29474D022987}" srcOrd="1" destOrd="0" presId="urn:microsoft.com/office/officeart/2005/8/layout/process1"/>
    <dgm:cxn modelId="{A5BBD361-4C34-4668-88B1-E5E54206B1E8}" type="presOf" srcId="{A475BDD6-C823-4DAF-8524-76158269CDFA}" destId="{0C65C395-CE3C-4DEC-A0A9-297D722ECA0C}" srcOrd="0" destOrd="0" presId="urn:microsoft.com/office/officeart/2005/8/layout/process1"/>
    <dgm:cxn modelId="{50243E44-9467-41D6-9626-7255B4DB18EA}" srcId="{A475BDD6-C823-4DAF-8524-76158269CDFA}" destId="{14FBB8C6-8DF8-47B2-A396-D269343E20AA}" srcOrd="3" destOrd="0" parTransId="{5841345C-F4B9-406E-8AA3-262C44F53957}" sibTransId="{9DA32D2A-77CF-4F5C-BECA-EAFA73FF6AC3}"/>
    <dgm:cxn modelId="{F6E07365-D48A-4C43-9460-41BD18A916F3}" srcId="{A475BDD6-C823-4DAF-8524-76158269CDFA}" destId="{AA25E644-1C72-4E43-AC8F-73E95A05FD55}" srcOrd="2" destOrd="0" parTransId="{3E41646A-2236-44C8-A948-9B45B7C5CABB}" sibTransId="{1155D10A-E7E4-4398-8FAC-6A8B75B96626}"/>
    <dgm:cxn modelId="{B0DBC96A-E648-4618-9836-02B8A4F402F2}" type="presOf" srcId="{202F21F8-3EA9-4F19-9737-A151E15E8A49}" destId="{DC8394CD-EF46-4B3D-85DE-C0BA61F16110}" srcOrd="0" destOrd="0" presId="urn:microsoft.com/office/officeart/2005/8/layout/process1"/>
    <dgm:cxn modelId="{650CC274-E74A-44B3-8377-6B93213A1501}" srcId="{A475BDD6-C823-4DAF-8524-76158269CDFA}" destId="{E61654F2-BFEE-4CCE-97D0-5AD1EFEFDA6D}" srcOrd="0" destOrd="0" parTransId="{F92117B9-B004-4B4D-BFF2-683464EBCCA6}" sibTransId="{A80CDA23-DF66-4D94-9BA4-88EF51F7BE6B}"/>
    <dgm:cxn modelId="{1797DF55-FBF8-4566-BFFA-0F6C614E6E19}" type="presOf" srcId="{A80CDA23-DF66-4D94-9BA4-88EF51F7BE6B}" destId="{7DA8B8C6-3C3D-4C5F-92AE-0EBD490C7CE4}" srcOrd="0" destOrd="0" presId="urn:microsoft.com/office/officeart/2005/8/layout/process1"/>
    <dgm:cxn modelId="{626663AF-BAA9-4CD7-A541-5858B0BDBFA9}" type="presOf" srcId="{F5DAD41C-F055-4832-B48B-FE2F8D878526}" destId="{1A5946DE-C0E8-4AAC-B596-89DA3880C540}" srcOrd="0" destOrd="0" presId="urn:microsoft.com/office/officeart/2005/8/layout/process1"/>
    <dgm:cxn modelId="{D3AB35B4-CC25-4B22-8FE6-8D255BA98DEB}" type="presOf" srcId="{F5DAD41C-F055-4832-B48B-FE2F8D878526}" destId="{8F3DD735-069C-414E-90DF-373F2E6CF07D}" srcOrd="1" destOrd="0" presId="urn:microsoft.com/office/officeart/2005/8/layout/process1"/>
    <dgm:cxn modelId="{F00D7CB9-0072-4C79-92C7-6066854669C2}" type="presOf" srcId="{1155D10A-E7E4-4398-8FAC-6A8B75B96626}" destId="{A3C6A020-38F8-4C5E-B1C3-E9F6156C41F1}" srcOrd="0" destOrd="0" presId="urn:microsoft.com/office/officeart/2005/8/layout/process1"/>
    <dgm:cxn modelId="{4ABFE9DE-22EA-4C96-9097-0C66244323A7}" type="presOf" srcId="{E61654F2-BFEE-4CCE-97D0-5AD1EFEFDA6D}" destId="{B64C2B81-7EF0-4746-B265-51EFA9669ACF}" srcOrd="0" destOrd="0" presId="urn:microsoft.com/office/officeart/2005/8/layout/process1"/>
    <dgm:cxn modelId="{2E4F99E8-C672-4FE5-83FB-6D899A9238FF}" type="presOf" srcId="{14FBB8C6-8DF8-47B2-A396-D269343E20AA}" destId="{F36705EA-A47E-45CA-B397-1712A6117404}" srcOrd="0" destOrd="0" presId="urn:microsoft.com/office/officeart/2005/8/layout/process1"/>
    <dgm:cxn modelId="{AD291CFB-5D65-4051-A9B9-A6224AB02A6D}" srcId="{A475BDD6-C823-4DAF-8524-76158269CDFA}" destId="{202F21F8-3EA9-4F19-9737-A151E15E8A49}" srcOrd="1" destOrd="0" parTransId="{6B6EED48-C787-4008-87FB-AE674FB5B568}" sibTransId="{F5DAD41C-F055-4832-B48B-FE2F8D878526}"/>
    <dgm:cxn modelId="{6D77D94E-EE2A-447F-A5CF-7C427D43F2CB}" type="presParOf" srcId="{0C65C395-CE3C-4DEC-A0A9-297D722ECA0C}" destId="{B64C2B81-7EF0-4746-B265-51EFA9669ACF}" srcOrd="0" destOrd="0" presId="urn:microsoft.com/office/officeart/2005/8/layout/process1"/>
    <dgm:cxn modelId="{41BED17D-5AAC-4697-9AAA-D6F731D95636}" type="presParOf" srcId="{0C65C395-CE3C-4DEC-A0A9-297D722ECA0C}" destId="{7DA8B8C6-3C3D-4C5F-92AE-0EBD490C7CE4}" srcOrd="1" destOrd="0" presId="urn:microsoft.com/office/officeart/2005/8/layout/process1"/>
    <dgm:cxn modelId="{96354B0A-5D6E-44A6-8C18-AC0E111E3FD3}" type="presParOf" srcId="{7DA8B8C6-3C3D-4C5F-92AE-0EBD490C7CE4}" destId="{8DE7BDAD-C0DA-4295-B650-29474D022987}" srcOrd="0" destOrd="0" presId="urn:microsoft.com/office/officeart/2005/8/layout/process1"/>
    <dgm:cxn modelId="{753FDC32-425D-48A3-A4C6-4449F2AC38DB}" type="presParOf" srcId="{0C65C395-CE3C-4DEC-A0A9-297D722ECA0C}" destId="{DC8394CD-EF46-4B3D-85DE-C0BA61F16110}" srcOrd="2" destOrd="0" presId="urn:microsoft.com/office/officeart/2005/8/layout/process1"/>
    <dgm:cxn modelId="{E3999804-C13C-43E2-A6BD-0E9CA158C9CD}" type="presParOf" srcId="{0C65C395-CE3C-4DEC-A0A9-297D722ECA0C}" destId="{1A5946DE-C0E8-4AAC-B596-89DA3880C540}" srcOrd="3" destOrd="0" presId="urn:microsoft.com/office/officeart/2005/8/layout/process1"/>
    <dgm:cxn modelId="{FA484096-075C-415A-835A-22A7FB38F5F4}" type="presParOf" srcId="{1A5946DE-C0E8-4AAC-B596-89DA3880C540}" destId="{8F3DD735-069C-414E-90DF-373F2E6CF07D}" srcOrd="0" destOrd="0" presId="urn:microsoft.com/office/officeart/2005/8/layout/process1"/>
    <dgm:cxn modelId="{F7795900-98E8-4B29-BF27-6AA2062F3ADC}" type="presParOf" srcId="{0C65C395-CE3C-4DEC-A0A9-297D722ECA0C}" destId="{C2929616-6493-4E32-8410-27D15B48D40F}" srcOrd="4" destOrd="0" presId="urn:microsoft.com/office/officeart/2005/8/layout/process1"/>
    <dgm:cxn modelId="{AE8DFA21-287A-4327-8CA3-62D24D496871}" type="presParOf" srcId="{0C65C395-CE3C-4DEC-A0A9-297D722ECA0C}" destId="{A3C6A020-38F8-4C5E-B1C3-E9F6156C41F1}" srcOrd="5" destOrd="0" presId="urn:microsoft.com/office/officeart/2005/8/layout/process1"/>
    <dgm:cxn modelId="{59C95BE3-A942-440D-8578-C900A964688C}" type="presParOf" srcId="{A3C6A020-38F8-4C5E-B1C3-E9F6156C41F1}" destId="{080A5808-D7D6-40CF-ABA2-9D53A9D6164F}" srcOrd="0" destOrd="0" presId="urn:microsoft.com/office/officeart/2005/8/layout/process1"/>
    <dgm:cxn modelId="{0799BADB-625F-43E4-9A25-F50D7DF29174}" type="presParOf" srcId="{0C65C395-CE3C-4DEC-A0A9-297D722ECA0C}" destId="{F36705EA-A47E-45CA-B397-1712A6117404}"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75BDD6-C823-4DAF-8524-76158269CDFA}" type="doc">
      <dgm:prSet loTypeId="urn:microsoft.com/office/officeart/2005/8/layout/process1" loCatId="process" qsTypeId="urn:microsoft.com/office/officeart/2005/8/quickstyle/simple1" qsCatId="simple" csTypeId="urn:microsoft.com/office/officeart/2005/8/colors/accent4_1" csCatId="accent4" phldr="1"/>
      <dgm:spPr/>
    </dgm:pt>
    <dgm:pt modelId="{E61654F2-BFEE-4CCE-97D0-5AD1EFEFDA6D}">
      <dgm:prSet phldrT="[Tekst]"/>
      <dgm:spPr/>
      <dgm:t>
        <a:bodyPr/>
        <a:lstStyle/>
        <a:p>
          <a:r>
            <a:rPr lang="nl-NL"/>
            <a:t>Opdrachtaanvaarding</a:t>
          </a:r>
        </a:p>
      </dgm:t>
    </dgm:pt>
    <dgm:pt modelId="{F92117B9-B004-4B4D-BFF2-683464EBCCA6}" type="parTrans" cxnId="{650CC274-E74A-44B3-8377-6B93213A1501}">
      <dgm:prSet/>
      <dgm:spPr/>
      <dgm:t>
        <a:bodyPr/>
        <a:lstStyle/>
        <a:p>
          <a:endParaRPr lang="nl-NL"/>
        </a:p>
      </dgm:t>
    </dgm:pt>
    <dgm:pt modelId="{A80CDA23-DF66-4D94-9BA4-88EF51F7BE6B}" type="sibTrans" cxnId="{650CC274-E74A-44B3-8377-6B93213A1501}">
      <dgm:prSet/>
      <dgm:spPr/>
      <dgm:t>
        <a:bodyPr/>
        <a:lstStyle/>
        <a:p>
          <a:endParaRPr lang="nl-NL"/>
        </a:p>
      </dgm:t>
    </dgm:pt>
    <dgm:pt modelId="{202F21F8-3EA9-4F19-9737-A151E15E8A49}">
      <dgm:prSet phldrT="[Tekst]"/>
      <dgm:spPr/>
      <dgm:t>
        <a:bodyPr/>
        <a:lstStyle/>
        <a:p>
          <a:r>
            <a:rPr lang="nl-NL"/>
            <a:t>Planning en voorbereiding</a:t>
          </a:r>
        </a:p>
      </dgm:t>
    </dgm:pt>
    <dgm:pt modelId="{6B6EED48-C787-4008-87FB-AE674FB5B568}" type="parTrans" cxnId="{AD291CFB-5D65-4051-A9B9-A6224AB02A6D}">
      <dgm:prSet/>
      <dgm:spPr/>
      <dgm:t>
        <a:bodyPr/>
        <a:lstStyle/>
        <a:p>
          <a:endParaRPr lang="nl-NL"/>
        </a:p>
      </dgm:t>
    </dgm:pt>
    <dgm:pt modelId="{F5DAD41C-F055-4832-B48B-FE2F8D878526}" type="sibTrans" cxnId="{AD291CFB-5D65-4051-A9B9-A6224AB02A6D}">
      <dgm:prSet/>
      <dgm:spPr/>
      <dgm:t>
        <a:bodyPr/>
        <a:lstStyle/>
        <a:p>
          <a:endParaRPr lang="nl-NL"/>
        </a:p>
      </dgm:t>
    </dgm:pt>
    <dgm:pt modelId="{AA25E644-1C72-4E43-AC8F-73E95A05FD55}">
      <dgm:prSet phldrT="[Tekst]"/>
      <dgm:spPr/>
      <dgm:t>
        <a:bodyPr/>
        <a:lstStyle/>
        <a:p>
          <a:r>
            <a:rPr lang="nl-NL"/>
            <a:t>Uitvoering</a:t>
          </a:r>
        </a:p>
      </dgm:t>
    </dgm:pt>
    <dgm:pt modelId="{3E41646A-2236-44C8-A948-9B45B7C5CABB}" type="parTrans" cxnId="{F6E07365-D48A-4C43-9460-41BD18A916F3}">
      <dgm:prSet/>
      <dgm:spPr/>
      <dgm:t>
        <a:bodyPr/>
        <a:lstStyle/>
        <a:p>
          <a:endParaRPr lang="nl-NL"/>
        </a:p>
      </dgm:t>
    </dgm:pt>
    <dgm:pt modelId="{1155D10A-E7E4-4398-8FAC-6A8B75B96626}" type="sibTrans" cxnId="{F6E07365-D48A-4C43-9460-41BD18A916F3}">
      <dgm:prSet/>
      <dgm:spPr/>
      <dgm:t>
        <a:bodyPr/>
        <a:lstStyle/>
        <a:p>
          <a:endParaRPr lang="nl-NL"/>
        </a:p>
      </dgm:t>
    </dgm:pt>
    <dgm:pt modelId="{14FBB8C6-8DF8-47B2-A396-D269343E20AA}">
      <dgm:prSet phldrT="[Tekst]"/>
      <dgm:spPr/>
      <dgm:t>
        <a:bodyPr/>
        <a:lstStyle/>
        <a:p>
          <a:r>
            <a:rPr lang="nl-NL"/>
            <a:t>Rapportering en afronding</a:t>
          </a:r>
        </a:p>
      </dgm:t>
    </dgm:pt>
    <dgm:pt modelId="{5841345C-F4B9-406E-8AA3-262C44F53957}" type="parTrans" cxnId="{50243E44-9467-41D6-9626-7255B4DB18EA}">
      <dgm:prSet/>
      <dgm:spPr/>
      <dgm:t>
        <a:bodyPr/>
        <a:lstStyle/>
        <a:p>
          <a:endParaRPr lang="nl-NL"/>
        </a:p>
      </dgm:t>
    </dgm:pt>
    <dgm:pt modelId="{9DA32D2A-77CF-4F5C-BECA-EAFA73FF6AC3}" type="sibTrans" cxnId="{50243E44-9467-41D6-9626-7255B4DB18EA}">
      <dgm:prSet/>
      <dgm:spPr/>
      <dgm:t>
        <a:bodyPr/>
        <a:lstStyle/>
        <a:p>
          <a:endParaRPr lang="nl-NL"/>
        </a:p>
      </dgm:t>
    </dgm:pt>
    <dgm:pt modelId="{0C65C395-CE3C-4DEC-A0A9-297D722ECA0C}" type="pres">
      <dgm:prSet presAssocID="{A475BDD6-C823-4DAF-8524-76158269CDFA}" presName="Name0" presStyleCnt="0">
        <dgm:presLayoutVars>
          <dgm:dir/>
          <dgm:resizeHandles val="exact"/>
        </dgm:presLayoutVars>
      </dgm:prSet>
      <dgm:spPr/>
    </dgm:pt>
    <dgm:pt modelId="{B64C2B81-7EF0-4746-B265-51EFA9669ACF}" type="pres">
      <dgm:prSet presAssocID="{E61654F2-BFEE-4CCE-97D0-5AD1EFEFDA6D}" presName="node" presStyleLbl="node1" presStyleIdx="0" presStyleCnt="4">
        <dgm:presLayoutVars>
          <dgm:bulletEnabled val="1"/>
        </dgm:presLayoutVars>
      </dgm:prSet>
      <dgm:spPr/>
    </dgm:pt>
    <dgm:pt modelId="{7DA8B8C6-3C3D-4C5F-92AE-0EBD490C7CE4}" type="pres">
      <dgm:prSet presAssocID="{A80CDA23-DF66-4D94-9BA4-88EF51F7BE6B}" presName="sibTrans" presStyleLbl="sibTrans2D1" presStyleIdx="0" presStyleCnt="3"/>
      <dgm:spPr/>
    </dgm:pt>
    <dgm:pt modelId="{8DE7BDAD-C0DA-4295-B650-29474D022987}" type="pres">
      <dgm:prSet presAssocID="{A80CDA23-DF66-4D94-9BA4-88EF51F7BE6B}" presName="connectorText" presStyleLbl="sibTrans2D1" presStyleIdx="0" presStyleCnt="3"/>
      <dgm:spPr/>
    </dgm:pt>
    <dgm:pt modelId="{DC8394CD-EF46-4B3D-85DE-C0BA61F16110}" type="pres">
      <dgm:prSet presAssocID="{202F21F8-3EA9-4F19-9737-A151E15E8A49}" presName="node" presStyleLbl="node1" presStyleIdx="1" presStyleCnt="4">
        <dgm:presLayoutVars>
          <dgm:bulletEnabled val="1"/>
        </dgm:presLayoutVars>
      </dgm:prSet>
      <dgm:spPr/>
    </dgm:pt>
    <dgm:pt modelId="{1A5946DE-C0E8-4AAC-B596-89DA3880C540}" type="pres">
      <dgm:prSet presAssocID="{F5DAD41C-F055-4832-B48B-FE2F8D878526}" presName="sibTrans" presStyleLbl="sibTrans2D1" presStyleIdx="1" presStyleCnt="3"/>
      <dgm:spPr/>
    </dgm:pt>
    <dgm:pt modelId="{8F3DD735-069C-414E-90DF-373F2E6CF07D}" type="pres">
      <dgm:prSet presAssocID="{F5DAD41C-F055-4832-B48B-FE2F8D878526}" presName="connectorText" presStyleLbl="sibTrans2D1" presStyleIdx="1" presStyleCnt="3"/>
      <dgm:spPr/>
    </dgm:pt>
    <dgm:pt modelId="{C2929616-6493-4E32-8410-27D15B48D40F}" type="pres">
      <dgm:prSet presAssocID="{AA25E644-1C72-4E43-AC8F-73E95A05FD55}" presName="node" presStyleLbl="node1" presStyleIdx="2" presStyleCnt="4">
        <dgm:presLayoutVars>
          <dgm:bulletEnabled val="1"/>
        </dgm:presLayoutVars>
      </dgm:prSet>
      <dgm:spPr/>
    </dgm:pt>
    <dgm:pt modelId="{A3C6A020-38F8-4C5E-B1C3-E9F6156C41F1}" type="pres">
      <dgm:prSet presAssocID="{1155D10A-E7E4-4398-8FAC-6A8B75B96626}" presName="sibTrans" presStyleLbl="sibTrans2D1" presStyleIdx="2" presStyleCnt="3"/>
      <dgm:spPr/>
    </dgm:pt>
    <dgm:pt modelId="{080A5808-D7D6-40CF-ABA2-9D53A9D6164F}" type="pres">
      <dgm:prSet presAssocID="{1155D10A-E7E4-4398-8FAC-6A8B75B96626}" presName="connectorText" presStyleLbl="sibTrans2D1" presStyleIdx="2" presStyleCnt="3"/>
      <dgm:spPr/>
    </dgm:pt>
    <dgm:pt modelId="{F36705EA-A47E-45CA-B397-1712A6117404}" type="pres">
      <dgm:prSet presAssocID="{14FBB8C6-8DF8-47B2-A396-D269343E20AA}" presName="node" presStyleLbl="node1" presStyleIdx="3" presStyleCnt="4">
        <dgm:presLayoutVars>
          <dgm:bulletEnabled val="1"/>
        </dgm:presLayoutVars>
      </dgm:prSet>
      <dgm:spPr/>
    </dgm:pt>
  </dgm:ptLst>
  <dgm:cxnLst>
    <dgm:cxn modelId="{5E6D130B-7DFC-4C84-A534-1B1A41B26F28}" type="presOf" srcId="{AA25E644-1C72-4E43-AC8F-73E95A05FD55}" destId="{C2929616-6493-4E32-8410-27D15B48D40F}" srcOrd="0" destOrd="0" presId="urn:microsoft.com/office/officeart/2005/8/layout/process1"/>
    <dgm:cxn modelId="{059AE31A-BC28-4F67-9312-ACE834F46F93}" type="presOf" srcId="{1155D10A-E7E4-4398-8FAC-6A8B75B96626}" destId="{080A5808-D7D6-40CF-ABA2-9D53A9D6164F}" srcOrd="1" destOrd="0" presId="urn:microsoft.com/office/officeart/2005/8/layout/process1"/>
    <dgm:cxn modelId="{0D4D915E-0729-4F2D-8BD7-7159664E7CC5}" type="presOf" srcId="{A80CDA23-DF66-4D94-9BA4-88EF51F7BE6B}" destId="{8DE7BDAD-C0DA-4295-B650-29474D022987}" srcOrd="1" destOrd="0" presId="urn:microsoft.com/office/officeart/2005/8/layout/process1"/>
    <dgm:cxn modelId="{A5BBD361-4C34-4668-88B1-E5E54206B1E8}" type="presOf" srcId="{A475BDD6-C823-4DAF-8524-76158269CDFA}" destId="{0C65C395-CE3C-4DEC-A0A9-297D722ECA0C}" srcOrd="0" destOrd="0" presId="urn:microsoft.com/office/officeart/2005/8/layout/process1"/>
    <dgm:cxn modelId="{50243E44-9467-41D6-9626-7255B4DB18EA}" srcId="{A475BDD6-C823-4DAF-8524-76158269CDFA}" destId="{14FBB8C6-8DF8-47B2-A396-D269343E20AA}" srcOrd="3" destOrd="0" parTransId="{5841345C-F4B9-406E-8AA3-262C44F53957}" sibTransId="{9DA32D2A-77CF-4F5C-BECA-EAFA73FF6AC3}"/>
    <dgm:cxn modelId="{F6E07365-D48A-4C43-9460-41BD18A916F3}" srcId="{A475BDD6-C823-4DAF-8524-76158269CDFA}" destId="{AA25E644-1C72-4E43-AC8F-73E95A05FD55}" srcOrd="2" destOrd="0" parTransId="{3E41646A-2236-44C8-A948-9B45B7C5CABB}" sibTransId="{1155D10A-E7E4-4398-8FAC-6A8B75B96626}"/>
    <dgm:cxn modelId="{B0DBC96A-E648-4618-9836-02B8A4F402F2}" type="presOf" srcId="{202F21F8-3EA9-4F19-9737-A151E15E8A49}" destId="{DC8394CD-EF46-4B3D-85DE-C0BA61F16110}" srcOrd="0" destOrd="0" presId="urn:microsoft.com/office/officeart/2005/8/layout/process1"/>
    <dgm:cxn modelId="{650CC274-E74A-44B3-8377-6B93213A1501}" srcId="{A475BDD6-C823-4DAF-8524-76158269CDFA}" destId="{E61654F2-BFEE-4CCE-97D0-5AD1EFEFDA6D}" srcOrd="0" destOrd="0" parTransId="{F92117B9-B004-4B4D-BFF2-683464EBCCA6}" sibTransId="{A80CDA23-DF66-4D94-9BA4-88EF51F7BE6B}"/>
    <dgm:cxn modelId="{1797DF55-FBF8-4566-BFFA-0F6C614E6E19}" type="presOf" srcId="{A80CDA23-DF66-4D94-9BA4-88EF51F7BE6B}" destId="{7DA8B8C6-3C3D-4C5F-92AE-0EBD490C7CE4}" srcOrd="0" destOrd="0" presId="urn:microsoft.com/office/officeart/2005/8/layout/process1"/>
    <dgm:cxn modelId="{626663AF-BAA9-4CD7-A541-5858B0BDBFA9}" type="presOf" srcId="{F5DAD41C-F055-4832-B48B-FE2F8D878526}" destId="{1A5946DE-C0E8-4AAC-B596-89DA3880C540}" srcOrd="0" destOrd="0" presId="urn:microsoft.com/office/officeart/2005/8/layout/process1"/>
    <dgm:cxn modelId="{D3AB35B4-CC25-4B22-8FE6-8D255BA98DEB}" type="presOf" srcId="{F5DAD41C-F055-4832-B48B-FE2F8D878526}" destId="{8F3DD735-069C-414E-90DF-373F2E6CF07D}" srcOrd="1" destOrd="0" presId="urn:microsoft.com/office/officeart/2005/8/layout/process1"/>
    <dgm:cxn modelId="{F00D7CB9-0072-4C79-92C7-6066854669C2}" type="presOf" srcId="{1155D10A-E7E4-4398-8FAC-6A8B75B96626}" destId="{A3C6A020-38F8-4C5E-B1C3-E9F6156C41F1}" srcOrd="0" destOrd="0" presId="urn:microsoft.com/office/officeart/2005/8/layout/process1"/>
    <dgm:cxn modelId="{4ABFE9DE-22EA-4C96-9097-0C66244323A7}" type="presOf" srcId="{E61654F2-BFEE-4CCE-97D0-5AD1EFEFDA6D}" destId="{B64C2B81-7EF0-4746-B265-51EFA9669ACF}" srcOrd="0" destOrd="0" presId="urn:microsoft.com/office/officeart/2005/8/layout/process1"/>
    <dgm:cxn modelId="{2E4F99E8-C672-4FE5-83FB-6D899A9238FF}" type="presOf" srcId="{14FBB8C6-8DF8-47B2-A396-D269343E20AA}" destId="{F36705EA-A47E-45CA-B397-1712A6117404}" srcOrd="0" destOrd="0" presId="urn:microsoft.com/office/officeart/2005/8/layout/process1"/>
    <dgm:cxn modelId="{AD291CFB-5D65-4051-A9B9-A6224AB02A6D}" srcId="{A475BDD6-C823-4DAF-8524-76158269CDFA}" destId="{202F21F8-3EA9-4F19-9737-A151E15E8A49}" srcOrd="1" destOrd="0" parTransId="{6B6EED48-C787-4008-87FB-AE674FB5B568}" sibTransId="{F5DAD41C-F055-4832-B48B-FE2F8D878526}"/>
    <dgm:cxn modelId="{6D77D94E-EE2A-447F-A5CF-7C427D43F2CB}" type="presParOf" srcId="{0C65C395-CE3C-4DEC-A0A9-297D722ECA0C}" destId="{B64C2B81-7EF0-4746-B265-51EFA9669ACF}" srcOrd="0" destOrd="0" presId="urn:microsoft.com/office/officeart/2005/8/layout/process1"/>
    <dgm:cxn modelId="{41BED17D-5AAC-4697-9AAA-D6F731D95636}" type="presParOf" srcId="{0C65C395-CE3C-4DEC-A0A9-297D722ECA0C}" destId="{7DA8B8C6-3C3D-4C5F-92AE-0EBD490C7CE4}" srcOrd="1" destOrd="0" presId="urn:microsoft.com/office/officeart/2005/8/layout/process1"/>
    <dgm:cxn modelId="{96354B0A-5D6E-44A6-8C18-AC0E111E3FD3}" type="presParOf" srcId="{7DA8B8C6-3C3D-4C5F-92AE-0EBD490C7CE4}" destId="{8DE7BDAD-C0DA-4295-B650-29474D022987}" srcOrd="0" destOrd="0" presId="urn:microsoft.com/office/officeart/2005/8/layout/process1"/>
    <dgm:cxn modelId="{753FDC32-425D-48A3-A4C6-4449F2AC38DB}" type="presParOf" srcId="{0C65C395-CE3C-4DEC-A0A9-297D722ECA0C}" destId="{DC8394CD-EF46-4B3D-85DE-C0BA61F16110}" srcOrd="2" destOrd="0" presId="urn:microsoft.com/office/officeart/2005/8/layout/process1"/>
    <dgm:cxn modelId="{E3999804-C13C-43E2-A6BD-0E9CA158C9CD}" type="presParOf" srcId="{0C65C395-CE3C-4DEC-A0A9-297D722ECA0C}" destId="{1A5946DE-C0E8-4AAC-B596-89DA3880C540}" srcOrd="3" destOrd="0" presId="urn:microsoft.com/office/officeart/2005/8/layout/process1"/>
    <dgm:cxn modelId="{FA484096-075C-415A-835A-22A7FB38F5F4}" type="presParOf" srcId="{1A5946DE-C0E8-4AAC-B596-89DA3880C540}" destId="{8F3DD735-069C-414E-90DF-373F2E6CF07D}" srcOrd="0" destOrd="0" presId="urn:microsoft.com/office/officeart/2005/8/layout/process1"/>
    <dgm:cxn modelId="{F7795900-98E8-4B29-BF27-6AA2062F3ADC}" type="presParOf" srcId="{0C65C395-CE3C-4DEC-A0A9-297D722ECA0C}" destId="{C2929616-6493-4E32-8410-27D15B48D40F}" srcOrd="4" destOrd="0" presId="urn:microsoft.com/office/officeart/2005/8/layout/process1"/>
    <dgm:cxn modelId="{AE8DFA21-287A-4327-8CA3-62D24D496871}" type="presParOf" srcId="{0C65C395-CE3C-4DEC-A0A9-297D722ECA0C}" destId="{A3C6A020-38F8-4C5E-B1C3-E9F6156C41F1}" srcOrd="5" destOrd="0" presId="urn:microsoft.com/office/officeart/2005/8/layout/process1"/>
    <dgm:cxn modelId="{59C95BE3-A942-440D-8578-C900A964688C}" type="presParOf" srcId="{A3C6A020-38F8-4C5E-B1C3-E9F6156C41F1}" destId="{080A5808-D7D6-40CF-ABA2-9D53A9D6164F}" srcOrd="0" destOrd="0" presId="urn:microsoft.com/office/officeart/2005/8/layout/process1"/>
    <dgm:cxn modelId="{0799BADB-625F-43E4-9A25-F50D7DF29174}" type="presParOf" srcId="{0C65C395-CE3C-4DEC-A0A9-297D722ECA0C}" destId="{F36705EA-A47E-45CA-B397-1712A6117404}"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4C2B81-7EF0-4746-B265-51EFA9669ACF}">
      <dsp:nvSpPr>
        <dsp:cNvPr id="0" name=""/>
        <dsp:cNvSpPr/>
      </dsp:nvSpPr>
      <dsp:spPr>
        <a:xfrm>
          <a:off x="3703" y="1095625"/>
          <a:ext cx="1619379" cy="971627"/>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a:t>Opdrachtaanvaarding</a:t>
          </a:r>
        </a:p>
      </dsp:txBody>
      <dsp:txXfrm>
        <a:off x="32161" y="1124083"/>
        <a:ext cx="1562463" cy="914711"/>
      </dsp:txXfrm>
    </dsp:sp>
    <dsp:sp modelId="{7DA8B8C6-3C3D-4C5F-92AE-0EBD490C7CE4}">
      <dsp:nvSpPr>
        <dsp:cNvPr id="0" name=""/>
        <dsp:cNvSpPr/>
      </dsp:nvSpPr>
      <dsp:spPr>
        <a:xfrm>
          <a:off x="1785021" y="1380635"/>
          <a:ext cx="343308" cy="401606"/>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nl-NL" sz="800" kern="1200"/>
        </a:p>
      </dsp:txBody>
      <dsp:txXfrm>
        <a:off x="1785021" y="1460956"/>
        <a:ext cx="240316" cy="240964"/>
      </dsp:txXfrm>
    </dsp:sp>
    <dsp:sp modelId="{DC8394CD-EF46-4B3D-85DE-C0BA61F16110}">
      <dsp:nvSpPr>
        <dsp:cNvPr id="0" name=""/>
        <dsp:cNvSpPr/>
      </dsp:nvSpPr>
      <dsp:spPr>
        <a:xfrm>
          <a:off x="2270835" y="1095625"/>
          <a:ext cx="1619379" cy="971627"/>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a:t>Planning en voorbereiding</a:t>
          </a:r>
        </a:p>
      </dsp:txBody>
      <dsp:txXfrm>
        <a:off x="2299293" y="1124083"/>
        <a:ext cx="1562463" cy="914711"/>
      </dsp:txXfrm>
    </dsp:sp>
    <dsp:sp modelId="{1A5946DE-C0E8-4AAC-B596-89DA3880C540}">
      <dsp:nvSpPr>
        <dsp:cNvPr id="0" name=""/>
        <dsp:cNvSpPr/>
      </dsp:nvSpPr>
      <dsp:spPr>
        <a:xfrm>
          <a:off x="4052153" y="1380635"/>
          <a:ext cx="343308" cy="401606"/>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nl-NL" sz="800" kern="1200"/>
        </a:p>
      </dsp:txBody>
      <dsp:txXfrm>
        <a:off x="4052153" y="1460956"/>
        <a:ext cx="240316" cy="240964"/>
      </dsp:txXfrm>
    </dsp:sp>
    <dsp:sp modelId="{C2929616-6493-4E32-8410-27D15B48D40F}">
      <dsp:nvSpPr>
        <dsp:cNvPr id="0" name=""/>
        <dsp:cNvSpPr/>
      </dsp:nvSpPr>
      <dsp:spPr>
        <a:xfrm>
          <a:off x="4537966" y="1095625"/>
          <a:ext cx="1619379" cy="971627"/>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a:t>Uitvoering</a:t>
          </a:r>
        </a:p>
      </dsp:txBody>
      <dsp:txXfrm>
        <a:off x="4566424" y="1124083"/>
        <a:ext cx="1562463" cy="914711"/>
      </dsp:txXfrm>
    </dsp:sp>
    <dsp:sp modelId="{A3C6A020-38F8-4C5E-B1C3-E9F6156C41F1}">
      <dsp:nvSpPr>
        <dsp:cNvPr id="0" name=""/>
        <dsp:cNvSpPr/>
      </dsp:nvSpPr>
      <dsp:spPr>
        <a:xfrm>
          <a:off x="6319284" y="1380635"/>
          <a:ext cx="343308" cy="401606"/>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nl-NL" sz="800" kern="1200"/>
        </a:p>
      </dsp:txBody>
      <dsp:txXfrm>
        <a:off x="6319284" y="1460956"/>
        <a:ext cx="240316" cy="240964"/>
      </dsp:txXfrm>
    </dsp:sp>
    <dsp:sp modelId="{F36705EA-A47E-45CA-B397-1712A6117404}">
      <dsp:nvSpPr>
        <dsp:cNvPr id="0" name=""/>
        <dsp:cNvSpPr/>
      </dsp:nvSpPr>
      <dsp:spPr>
        <a:xfrm>
          <a:off x="6805098" y="1095625"/>
          <a:ext cx="1619379" cy="971627"/>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a:t>Rapportering en afronding</a:t>
          </a:r>
        </a:p>
      </dsp:txBody>
      <dsp:txXfrm>
        <a:off x="6833556" y="1124083"/>
        <a:ext cx="1562463" cy="9147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4C2B81-7EF0-4746-B265-51EFA9669ACF}">
      <dsp:nvSpPr>
        <dsp:cNvPr id="0" name=""/>
        <dsp:cNvSpPr/>
      </dsp:nvSpPr>
      <dsp:spPr>
        <a:xfrm>
          <a:off x="3703" y="1095625"/>
          <a:ext cx="1619379" cy="971627"/>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a:t>Opdrachtaanvaarding</a:t>
          </a:r>
        </a:p>
      </dsp:txBody>
      <dsp:txXfrm>
        <a:off x="32161" y="1124083"/>
        <a:ext cx="1562463" cy="914711"/>
      </dsp:txXfrm>
    </dsp:sp>
    <dsp:sp modelId="{7DA8B8C6-3C3D-4C5F-92AE-0EBD490C7CE4}">
      <dsp:nvSpPr>
        <dsp:cNvPr id="0" name=""/>
        <dsp:cNvSpPr/>
      </dsp:nvSpPr>
      <dsp:spPr>
        <a:xfrm>
          <a:off x="1785021" y="1380635"/>
          <a:ext cx="343308" cy="401606"/>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nl-NL" sz="800" kern="1200"/>
        </a:p>
      </dsp:txBody>
      <dsp:txXfrm>
        <a:off x="1785021" y="1460956"/>
        <a:ext cx="240316" cy="240964"/>
      </dsp:txXfrm>
    </dsp:sp>
    <dsp:sp modelId="{DC8394CD-EF46-4B3D-85DE-C0BA61F16110}">
      <dsp:nvSpPr>
        <dsp:cNvPr id="0" name=""/>
        <dsp:cNvSpPr/>
      </dsp:nvSpPr>
      <dsp:spPr>
        <a:xfrm>
          <a:off x="2270835" y="1095625"/>
          <a:ext cx="1619379" cy="971627"/>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a:t>Planning en voorbereiding</a:t>
          </a:r>
        </a:p>
      </dsp:txBody>
      <dsp:txXfrm>
        <a:off x="2299293" y="1124083"/>
        <a:ext cx="1562463" cy="914711"/>
      </dsp:txXfrm>
    </dsp:sp>
    <dsp:sp modelId="{1A5946DE-C0E8-4AAC-B596-89DA3880C540}">
      <dsp:nvSpPr>
        <dsp:cNvPr id="0" name=""/>
        <dsp:cNvSpPr/>
      </dsp:nvSpPr>
      <dsp:spPr>
        <a:xfrm>
          <a:off x="4052153" y="1380635"/>
          <a:ext cx="343308" cy="401606"/>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nl-NL" sz="800" kern="1200"/>
        </a:p>
      </dsp:txBody>
      <dsp:txXfrm>
        <a:off x="4052153" y="1460956"/>
        <a:ext cx="240316" cy="240964"/>
      </dsp:txXfrm>
    </dsp:sp>
    <dsp:sp modelId="{C2929616-6493-4E32-8410-27D15B48D40F}">
      <dsp:nvSpPr>
        <dsp:cNvPr id="0" name=""/>
        <dsp:cNvSpPr/>
      </dsp:nvSpPr>
      <dsp:spPr>
        <a:xfrm>
          <a:off x="4537966" y="1095625"/>
          <a:ext cx="1619379" cy="971627"/>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a:t>Uitvoering</a:t>
          </a:r>
        </a:p>
      </dsp:txBody>
      <dsp:txXfrm>
        <a:off x="4566424" y="1124083"/>
        <a:ext cx="1562463" cy="914711"/>
      </dsp:txXfrm>
    </dsp:sp>
    <dsp:sp modelId="{A3C6A020-38F8-4C5E-B1C3-E9F6156C41F1}">
      <dsp:nvSpPr>
        <dsp:cNvPr id="0" name=""/>
        <dsp:cNvSpPr/>
      </dsp:nvSpPr>
      <dsp:spPr>
        <a:xfrm>
          <a:off x="6319284" y="1380635"/>
          <a:ext cx="343308" cy="401606"/>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nl-NL" sz="800" kern="1200"/>
        </a:p>
      </dsp:txBody>
      <dsp:txXfrm>
        <a:off x="6319284" y="1460956"/>
        <a:ext cx="240316" cy="240964"/>
      </dsp:txXfrm>
    </dsp:sp>
    <dsp:sp modelId="{F36705EA-A47E-45CA-B397-1712A6117404}">
      <dsp:nvSpPr>
        <dsp:cNvPr id="0" name=""/>
        <dsp:cNvSpPr/>
      </dsp:nvSpPr>
      <dsp:spPr>
        <a:xfrm>
          <a:off x="6805098" y="1095625"/>
          <a:ext cx="1619379" cy="971627"/>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a:t>Rapportering en afronding</a:t>
          </a:r>
        </a:p>
      </dsp:txBody>
      <dsp:txXfrm>
        <a:off x="6833556" y="1124083"/>
        <a:ext cx="1562463" cy="91471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931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700338" y="509588"/>
            <a:ext cx="4530725" cy="2547937"/>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Notes Placeholder 4"/>
          <p:cNvSpPr>
            <a:spLocks noGrp="1"/>
          </p:cNvSpPr>
          <p:nvPr>
            <p:ph type="body" sz="quarter" idx="3"/>
          </p:nvPr>
        </p:nvSpPr>
        <p:spPr>
          <a:xfrm>
            <a:off x="993140" y="3227822"/>
            <a:ext cx="7945120" cy="3057308"/>
          </a:xfrm>
          <a:prstGeom prst="rect">
            <a:avLst/>
          </a:prstGeom>
        </p:spPr>
        <p:txBody>
          <a:bodyPr vert="horz" lIns="91440" tIns="45720" rIns="91440" bIns="45720" rtlCol="0"/>
          <a:lstStyle/>
          <a:p>
            <a:pPr lvl="0"/>
            <a:r>
              <a:rPr lang="nl-NL" noProof="0"/>
              <a:t>Klik om de Master-tekststijlen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Slide Number Placeholder 4"/>
          <p:cNvSpPr txBox="1">
            <a:spLocks/>
          </p:cNvSpPr>
          <p:nvPr/>
        </p:nvSpPr>
        <p:spPr>
          <a:xfrm>
            <a:off x="8857047" y="6443698"/>
            <a:ext cx="911925" cy="339942"/>
          </a:xfrm>
          <a:prstGeom prst="rect">
            <a:avLst/>
          </a:prstGeom>
        </p:spPr>
        <p:txBody>
          <a:bodyPr vert="horz" lIns="91440" tIns="45720" rIns="91440" bIns="45720" rtlCol="0" anchor="b"/>
          <a:lstStyle>
            <a:defPPr>
              <a:defRPr lang="nl-NL"/>
            </a:defPPr>
            <a:lvl1pPr algn="r" rtl="0" fontAlgn="auto">
              <a:spcBef>
                <a:spcPts val="0"/>
              </a:spcBef>
              <a:spcAft>
                <a:spcPts val="0"/>
              </a:spcAft>
              <a:defRPr sz="1000" kern="1200">
                <a:solidFill>
                  <a:schemeClr val="tx1"/>
                </a:solidFill>
                <a:latin typeface="Verdana" pitchFamily="34" charset="0"/>
                <a:ea typeface="Verdana" pitchFamily="34" charset="0"/>
                <a:cs typeface="Verdana" pitchFamily="34"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pPr>
              <a:defRPr/>
            </a:pPr>
            <a:fld id="{D58FC272-F5F5-4214-B2E3-2F389D129F6F}" type="slidenum">
              <a:rPr lang="nl-NL" b="1" smtClean="0">
                <a:latin typeface="Lucida Sans Unicode" panose="020B0602030504020204" pitchFamily="34" charset="0"/>
                <a:cs typeface="Lucida Sans Unicode" panose="020B0602030504020204" pitchFamily="34" charset="0"/>
              </a:rPr>
              <a:pPr>
                <a:defRPr/>
              </a:pPr>
              <a:t>‹nr.›</a:t>
            </a:fld>
            <a:endParaRPr lang="nl-NL" b="1">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549873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baseline="0">
        <a:solidFill>
          <a:schemeClr val="tx1"/>
        </a:solidFill>
        <a:latin typeface="AvantGarde Bk BT" panose="020B0402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vantGarde Bk BT" panose="020B0402020202020204" pitchFamily="34" charset="0"/>
        <a:ea typeface="+mn-ea"/>
        <a:cs typeface="+mn-cs"/>
      </a:defRPr>
    </a:lvl2pPr>
    <a:lvl3pPr marL="914400" algn="l" rtl="0" eaLnBrk="0" fontAlgn="base" hangingPunct="0">
      <a:spcBef>
        <a:spcPct val="30000"/>
      </a:spcBef>
      <a:spcAft>
        <a:spcPct val="0"/>
      </a:spcAft>
      <a:defRPr sz="1200" kern="1200" baseline="0">
        <a:solidFill>
          <a:schemeClr val="tx1"/>
        </a:solidFill>
        <a:latin typeface="AvantGarde Bk BT" panose="020B0402020202020204" pitchFamily="34" charset="0"/>
        <a:ea typeface="+mn-ea"/>
        <a:cs typeface="+mn-cs"/>
      </a:defRPr>
    </a:lvl3pPr>
    <a:lvl4pPr marL="1371600" algn="l" rtl="0" eaLnBrk="0" fontAlgn="base" hangingPunct="0">
      <a:spcBef>
        <a:spcPct val="30000"/>
      </a:spcBef>
      <a:spcAft>
        <a:spcPct val="0"/>
      </a:spcAft>
      <a:defRPr sz="1200" kern="1200" baseline="0">
        <a:solidFill>
          <a:schemeClr val="tx1"/>
        </a:solidFill>
        <a:latin typeface="AvantGarde Bk BT" panose="020B0402020202020204" pitchFamily="34" charset="0"/>
        <a:ea typeface="+mn-ea"/>
        <a:cs typeface="+mn-cs"/>
      </a:defRPr>
    </a:lvl4pPr>
    <a:lvl5pPr marL="1828800" algn="l" rtl="0" eaLnBrk="0" fontAlgn="base" hangingPunct="0">
      <a:spcBef>
        <a:spcPct val="30000"/>
      </a:spcBef>
      <a:spcAft>
        <a:spcPct val="0"/>
      </a:spcAft>
      <a:defRPr sz="1200" kern="1200" baseline="0">
        <a:solidFill>
          <a:schemeClr val="tx1"/>
        </a:solidFill>
        <a:latin typeface="AvantGarde Bk BT" panose="020B04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xfrm>
            <a:off x="2700338" y="509588"/>
            <a:ext cx="4530725" cy="25479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en-US" dirty="0"/>
              <a:t>FB</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HD</a:t>
            </a:r>
          </a:p>
          <a:p>
            <a:r>
              <a:rPr lang="en-US" dirty="0"/>
              <a:t>30 </a:t>
            </a:r>
            <a:r>
              <a:rPr lang="en-US" dirty="0" err="1"/>
              <a:t>minuten</a:t>
            </a:r>
            <a:endParaRPr lang="en-US" dirty="0"/>
          </a:p>
        </p:txBody>
      </p:sp>
    </p:spTree>
    <p:extLst>
      <p:ext uri="{BB962C8B-B14F-4D97-AF65-F5344CB8AC3E}">
        <p14:creationId xmlns:p14="http://schemas.microsoft.com/office/powerpoint/2010/main" val="2141523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HD</a:t>
            </a:r>
          </a:p>
        </p:txBody>
      </p:sp>
    </p:spTree>
    <p:extLst>
      <p:ext uri="{BB962C8B-B14F-4D97-AF65-F5344CB8AC3E}">
        <p14:creationId xmlns:p14="http://schemas.microsoft.com/office/powerpoint/2010/main" val="3929978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HD</a:t>
            </a:r>
          </a:p>
        </p:txBody>
      </p:sp>
    </p:spTree>
    <p:extLst>
      <p:ext uri="{BB962C8B-B14F-4D97-AF65-F5344CB8AC3E}">
        <p14:creationId xmlns:p14="http://schemas.microsoft.com/office/powerpoint/2010/main" val="4108049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HD</a:t>
            </a:r>
          </a:p>
        </p:txBody>
      </p:sp>
    </p:spTree>
    <p:extLst>
      <p:ext uri="{BB962C8B-B14F-4D97-AF65-F5344CB8AC3E}">
        <p14:creationId xmlns:p14="http://schemas.microsoft.com/office/powerpoint/2010/main" val="2481726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HD</a:t>
            </a:r>
          </a:p>
        </p:txBody>
      </p:sp>
    </p:spTree>
    <p:extLst>
      <p:ext uri="{BB962C8B-B14F-4D97-AF65-F5344CB8AC3E}">
        <p14:creationId xmlns:p14="http://schemas.microsoft.com/office/powerpoint/2010/main" val="4187366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HD</a:t>
            </a:r>
          </a:p>
        </p:txBody>
      </p:sp>
    </p:spTree>
    <p:extLst>
      <p:ext uri="{BB962C8B-B14F-4D97-AF65-F5344CB8AC3E}">
        <p14:creationId xmlns:p14="http://schemas.microsoft.com/office/powerpoint/2010/main" val="146264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HD</a:t>
            </a:r>
          </a:p>
        </p:txBody>
      </p:sp>
    </p:spTree>
    <p:extLst>
      <p:ext uri="{BB962C8B-B14F-4D97-AF65-F5344CB8AC3E}">
        <p14:creationId xmlns:p14="http://schemas.microsoft.com/office/powerpoint/2010/main" val="3263641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HD</a:t>
            </a:r>
          </a:p>
        </p:txBody>
      </p:sp>
    </p:spTree>
    <p:extLst>
      <p:ext uri="{BB962C8B-B14F-4D97-AF65-F5344CB8AC3E}">
        <p14:creationId xmlns:p14="http://schemas.microsoft.com/office/powerpoint/2010/main" val="37991053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a:t>HD</a:t>
            </a:r>
          </a:p>
          <a:p>
            <a:pPr marL="0" indent="0">
              <a:buNone/>
            </a:pPr>
            <a:endParaRPr lang="nl-NL" dirty="0"/>
          </a:p>
          <a:p>
            <a:pPr marL="0" indent="0">
              <a:buNone/>
            </a:pPr>
            <a:r>
              <a:rPr lang="nl-NL" dirty="0"/>
              <a:t>230.1:</a:t>
            </a:r>
          </a:p>
          <a:p>
            <a:pPr marL="0" indent="0">
              <a:buNone/>
            </a:pPr>
            <a:endParaRPr lang="nl-NL" dirty="0"/>
          </a:p>
          <a:p>
            <a:pPr marL="0" indent="0">
              <a:buNone/>
            </a:pPr>
            <a:r>
              <a:rPr lang="nl-NL" dirty="0"/>
              <a:t>Deze Richtlijn behandelt de verantwoordelijkheid van de IT-auditor om documentatie op te stellen voor het verrichten van professionele diensten waarbij sprake is van een (eind)rapport. Deze Richtlijn kan echter eveneens nuttige aanwijzingen geven voor andere professionele diensten waarbij geen sprake is van een (eind-)rapport.</a:t>
            </a:r>
          </a:p>
          <a:p>
            <a:pPr marL="0" indent="0">
              <a:buNone/>
            </a:pPr>
            <a:endParaRPr lang="nl-NL" dirty="0"/>
          </a:p>
          <a:p>
            <a:pPr marL="0" indent="0">
              <a:buNone/>
            </a:pPr>
            <a:r>
              <a:rPr lang="nl-NL" dirty="0"/>
              <a:t>230.5:</a:t>
            </a:r>
          </a:p>
          <a:p>
            <a:pPr marL="0" indent="0">
              <a:buNone/>
            </a:pPr>
            <a:endParaRPr lang="nl-NL" dirty="0"/>
          </a:p>
          <a:p>
            <a:pPr marL="0" indent="0">
              <a:buNone/>
            </a:pPr>
            <a:r>
              <a:rPr lang="nl-NL" dirty="0"/>
              <a:t>De doelstelling van de IT-auditor is het opstellen van documentatie die voorziet in:</a:t>
            </a:r>
          </a:p>
          <a:p>
            <a:pPr marL="0" indent="0">
              <a:buNone/>
            </a:pPr>
            <a:r>
              <a:rPr lang="nl-NL" dirty="0"/>
              <a:t>a) een toereikende vastlegging van de onderbouwing van de uitkomst van de professionele dienst (het oordeel of advies met betrekking tot de situatie ten aanzien van de informatietechnologie in een organisatie); en</a:t>
            </a:r>
          </a:p>
          <a:p>
            <a:pPr marL="0" indent="0">
              <a:buNone/>
            </a:pPr>
            <a:r>
              <a:rPr lang="nl-NL" dirty="0"/>
              <a:t>b). informatie die aantoont dat de professionele dienst waarbij sprake is van een (eind-)rapport is uitgevoerd in overeenstemming met de Richtlijnen en in overeenstemming met de van toepassing zijnde door de wet- en regelgeving gestelde vereisten.</a:t>
            </a:r>
            <a:endParaRPr lang="en-US" dirty="0"/>
          </a:p>
          <a:p>
            <a:pPr marL="0" indent="0">
              <a:buNone/>
            </a:pPr>
            <a:endParaRPr lang="en-US" dirty="0"/>
          </a:p>
          <a:p>
            <a:endParaRPr lang="en-US" dirty="0"/>
          </a:p>
        </p:txBody>
      </p:sp>
    </p:spTree>
    <p:extLst>
      <p:ext uri="{BB962C8B-B14F-4D97-AF65-F5344CB8AC3E}">
        <p14:creationId xmlns:p14="http://schemas.microsoft.com/office/powerpoint/2010/main" val="2869683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a:t>HD</a:t>
            </a:r>
          </a:p>
          <a:p>
            <a:pPr marL="0" indent="0">
              <a:buNone/>
            </a:pPr>
            <a:endParaRPr lang="nl-NL" dirty="0"/>
          </a:p>
          <a:p>
            <a:pPr marL="0" indent="0">
              <a:buNone/>
            </a:pPr>
            <a:r>
              <a:rPr lang="nl-NL" dirty="0"/>
              <a:t>230.7:</a:t>
            </a:r>
          </a:p>
          <a:p>
            <a:pPr marL="0" indent="0">
              <a:buNone/>
            </a:pPr>
            <a:endParaRPr lang="nl-NL" dirty="0"/>
          </a:p>
          <a:p>
            <a:pPr marL="0" indent="0">
              <a:buNone/>
            </a:pPr>
            <a:r>
              <a:rPr lang="nl-NL" dirty="0"/>
              <a:t>De IT-auditor dient de documentatie inzake de professionele dienst waarbij sprake is van een (eind)rapport tijdig op te stellen. (Zie paragraaf A1)</a:t>
            </a:r>
          </a:p>
          <a:p>
            <a:pPr marL="0" indent="0">
              <a:buNone/>
            </a:pPr>
            <a:endParaRPr lang="nl-NL" dirty="0"/>
          </a:p>
          <a:p>
            <a:pPr marL="0" indent="0">
              <a:buNone/>
            </a:pPr>
            <a:r>
              <a:rPr lang="en-US" dirty="0"/>
              <a:t>230.A1:</a:t>
            </a:r>
          </a:p>
          <a:p>
            <a:pPr marL="0" indent="0">
              <a:buNone/>
            </a:pPr>
            <a:endParaRPr lang="en-US" dirty="0"/>
          </a:p>
          <a:p>
            <a:pPr marL="0" indent="0">
              <a:buNone/>
            </a:pPr>
            <a:r>
              <a:rPr lang="nl-NL" dirty="0"/>
              <a:t>Het tijdig opstellen van toereikende documentatie draagt bij aan het versterken van de kwaliteit van de professionele dienst waarbij sprake is van een (eind)rapport alsmede aan de effectieve review en evaluatie van de verkregen informatie en de getrokken conclusies voordat het oordeel of advies definitief wordt gemaakt. Documentatie die na de uitvoering van de werkzaamheden wordt opgesteld is waarschijnlijk minder nauwkeurig dan documentatie die nog tijdens de uitvoering van de werkzaamheden is opgesteld.</a:t>
            </a:r>
            <a:endParaRPr lang="en-US" dirty="0"/>
          </a:p>
          <a:p>
            <a:pPr marL="0" indent="0">
              <a:buNone/>
            </a:pPr>
            <a:endParaRPr lang="nl-NL" dirty="0"/>
          </a:p>
          <a:p>
            <a:endParaRPr lang="en-US" dirty="0"/>
          </a:p>
        </p:txBody>
      </p:sp>
    </p:spTree>
    <p:extLst>
      <p:ext uri="{BB962C8B-B14F-4D97-AF65-F5344CB8AC3E}">
        <p14:creationId xmlns:p14="http://schemas.microsoft.com/office/powerpoint/2010/main" val="2285012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FB</a:t>
            </a:r>
          </a:p>
        </p:txBody>
      </p:sp>
    </p:spTree>
    <p:extLst>
      <p:ext uri="{BB962C8B-B14F-4D97-AF65-F5344CB8AC3E}">
        <p14:creationId xmlns:p14="http://schemas.microsoft.com/office/powerpoint/2010/main" val="27255456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a:t>FB</a:t>
            </a:r>
          </a:p>
          <a:p>
            <a:pPr marL="0" indent="0">
              <a:buNone/>
            </a:pPr>
            <a:endParaRPr lang="nl-NL" dirty="0"/>
          </a:p>
          <a:p>
            <a:pPr marL="0" indent="0">
              <a:buNone/>
            </a:pPr>
            <a:r>
              <a:rPr lang="nl-NL" dirty="0"/>
              <a:t>230.8:</a:t>
            </a:r>
          </a:p>
          <a:p>
            <a:pPr marL="0" indent="0">
              <a:buNone/>
            </a:pPr>
            <a:endParaRPr lang="nl-NL" dirty="0"/>
          </a:p>
          <a:p>
            <a:pPr marL="0" indent="0">
              <a:buNone/>
            </a:pPr>
            <a:r>
              <a:rPr lang="nl-NL" dirty="0"/>
              <a:t>De IT-auditor dient de documentatie zodanig op te stellen dat een ervaren IT-auditor die voorheen niet betrokken was bij de opdracht in staat is om inzicht te verkrijgen in: (Zie paragraaf A2-A5, A16-A17)</a:t>
            </a:r>
          </a:p>
          <a:p>
            <a:pPr marL="0" indent="0">
              <a:buNone/>
            </a:pPr>
            <a:r>
              <a:rPr lang="nl-NL" dirty="0"/>
              <a:t>a) de aard, de tijdsfasering en de omvang van de werkzaamheden die zijn uitgevoerd om te voldoen aan de Richtlijnen en de vereisten voortkomend uit de van toepassing zijnde wet- en regelgeving; (Zie paragraaf A6-A7)</a:t>
            </a:r>
          </a:p>
          <a:p>
            <a:pPr marL="0" indent="0">
              <a:buNone/>
            </a:pPr>
            <a:r>
              <a:rPr lang="nl-NL" dirty="0"/>
              <a:t>b) de uitkomsten van de werkzaamheden en de verkregen informatie voor de onderbouwing van de uitkomst van de professionele dienst waarbij sprake is van een (eind)rapport; en</a:t>
            </a:r>
          </a:p>
          <a:p>
            <a:pPr marL="0" indent="0">
              <a:buNone/>
            </a:pPr>
            <a:r>
              <a:rPr lang="nl-NL" dirty="0"/>
              <a:t>c) belangrijke onderwerpen die tijdens de uitvoering van de opdracht aan het licht zijn gekomen, de daaruit getrokken conclusies en belangrijke vakkundige oordeelsvormingen bij het trekken van die conclusies. (Zie paragraaf A8-A11)</a:t>
            </a:r>
            <a:endParaRPr lang="en-US" dirty="0"/>
          </a:p>
          <a:p>
            <a:endParaRPr lang="en-US" dirty="0"/>
          </a:p>
        </p:txBody>
      </p:sp>
    </p:spTree>
    <p:extLst>
      <p:ext uri="{BB962C8B-B14F-4D97-AF65-F5344CB8AC3E}">
        <p14:creationId xmlns:p14="http://schemas.microsoft.com/office/powerpoint/2010/main" val="9556335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FB</a:t>
            </a:r>
          </a:p>
          <a:p>
            <a:endParaRPr lang="nl-NL" dirty="0"/>
          </a:p>
          <a:p>
            <a:r>
              <a:rPr lang="nl-NL" dirty="0"/>
              <a:t>60 minuten</a:t>
            </a:r>
          </a:p>
          <a:p>
            <a:endParaRPr lang="nl-NL" dirty="0"/>
          </a:p>
          <a:p>
            <a:r>
              <a:rPr lang="nl-NL" dirty="0"/>
              <a:t>Uit deze toelichting kunnen we opmaken dat ook bij de documentatie een belangrijk aspect van professionele oordeelsvorming komt kijken.</a:t>
            </a:r>
          </a:p>
          <a:p>
            <a:r>
              <a:rPr lang="nl-NL" dirty="0"/>
              <a:t>Daarnaast blijkt hieruit dat niet altijd alles expliciet hoeft te worden gedocumenteerd als dit uit de uitgevoerde werkzaamheden of verkregen informatie voldoende blijkt. Aanvullende vastleggingen moeten dus een doel hebben.</a:t>
            </a:r>
          </a:p>
          <a:p>
            <a:endParaRPr lang="nl-NL" dirty="0"/>
          </a:p>
          <a:p>
            <a:pPr marL="0" indent="0">
              <a:buNone/>
            </a:pPr>
            <a:r>
              <a:rPr lang="nl-NL" dirty="0"/>
              <a:t>230.A2:</a:t>
            </a:r>
          </a:p>
          <a:p>
            <a:pPr marL="0" indent="0">
              <a:buNone/>
            </a:pPr>
            <a:endParaRPr lang="nl-NL" dirty="0"/>
          </a:p>
          <a:p>
            <a:pPr marL="0" indent="0">
              <a:buNone/>
            </a:pPr>
            <a:r>
              <a:rPr lang="nl-NL" dirty="0"/>
              <a:t>De vorm, inhoud en omvang van de documentatie is afhankelijk van factoren als:</a:t>
            </a:r>
          </a:p>
          <a:p>
            <a:pPr marL="0" indent="0">
              <a:buNone/>
            </a:pPr>
            <a:r>
              <a:rPr lang="nl-NL" dirty="0"/>
              <a:t> de omvang en complexiteit van de entiteit;</a:t>
            </a:r>
          </a:p>
          <a:p>
            <a:pPr marL="0" indent="0">
              <a:buNone/>
            </a:pPr>
            <a:r>
              <a:rPr lang="nl-NL" dirty="0"/>
              <a:t> de aard van de uit te voeren werkzaamheden;</a:t>
            </a:r>
          </a:p>
          <a:p>
            <a:pPr marL="0" indent="0">
              <a:buNone/>
            </a:pPr>
            <a:r>
              <a:rPr lang="nl-NL" dirty="0"/>
              <a:t> de onderkende risico's van een afwijking van materieel belang;</a:t>
            </a:r>
          </a:p>
          <a:p>
            <a:pPr marL="0" indent="0">
              <a:buNone/>
            </a:pPr>
            <a:r>
              <a:rPr lang="nl-NL" dirty="0"/>
              <a:t> het belang van de verkregen informatie;</a:t>
            </a:r>
          </a:p>
          <a:p>
            <a:pPr marL="0" indent="0">
              <a:buNone/>
            </a:pPr>
            <a:r>
              <a:rPr lang="nl-NL" dirty="0"/>
              <a:t> de aard en omvang van de onderkende uitzonderingen;</a:t>
            </a:r>
          </a:p>
          <a:p>
            <a:pPr marL="0" indent="0">
              <a:buNone/>
            </a:pPr>
            <a:r>
              <a:rPr lang="nl-NL" dirty="0"/>
              <a:t> de noodzaak tot het documenteren van een conclusie of de basis van een conclusie wanneer deze niet rechtstreeks is af te leiden uit de documentatie van de uitgevoerde werkzaamheden of uit de verkregen informatie; en</a:t>
            </a:r>
          </a:p>
          <a:p>
            <a:pPr marL="0" indent="0">
              <a:buNone/>
            </a:pPr>
            <a:r>
              <a:rPr lang="nl-NL" dirty="0"/>
              <a:t> de gehanteerde methodes en hulpmiddelen.</a:t>
            </a:r>
            <a:endParaRPr lang="en-US" dirty="0"/>
          </a:p>
          <a:p>
            <a:endParaRPr lang="en-US" dirty="0"/>
          </a:p>
          <a:p>
            <a:pPr marL="0" indent="0">
              <a:buNone/>
            </a:pPr>
            <a:r>
              <a:rPr lang="nl-NL" dirty="0"/>
              <a:t>230.A7</a:t>
            </a:r>
          </a:p>
          <a:p>
            <a:pPr marL="0" indent="0">
              <a:buNone/>
            </a:pPr>
            <a:endParaRPr lang="nl-NL" dirty="0"/>
          </a:p>
          <a:p>
            <a:pPr marL="0" indent="0">
              <a:buNone/>
            </a:pPr>
            <a:r>
              <a:rPr lang="nl-NL" dirty="0"/>
              <a:t>Documentatie verschaft informatie die aantoont dat de professionele dienst waarbij sprake is van een (eind)rapport is uitgevoerd in overeenstemming met de Richtlijnen. Het is voor de IT-auditor echter noch noodzakelijk noch praktisch om alle overwogen onderwerpen of vakkundige oordeelsvormingen bij de uitvoering van een professionele dienst waarbij sprake is van een (eind)rapport te documenteren. Verder is het voor de IT-auditor niet nodig om apart te documenteren (zoals bijvoorbeeld in een checklist) dat aan de Richtlijnen is voldaan voor die onderwerpen waarvan dit al wordt aangetoond door documenten die deel uitmaken van het dossier.</a:t>
            </a:r>
            <a:endParaRPr lang="en-US" dirty="0"/>
          </a:p>
          <a:p>
            <a:endParaRPr lang="en-US" dirty="0"/>
          </a:p>
        </p:txBody>
      </p:sp>
    </p:spTree>
    <p:extLst>
      <p:ext uri="{BB962C8B-B14F-4D97-AF65-F5344CB8AC3E}">
        <p14:creationId xmlns:p14="http://schemas.microsoft.com/office/powerpoint/2010/main" val="26222490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a:t>FB</a:t>
            </a:r>
          </a:p>
          <a:p>
            <a:pPr marL="0" indent="0">
              <a:buNone/>
            </a:pPr>
            <a:endParaRPr lang="nl-NL" dirty="0"/>
          </a:p>
          <a:p>
            <a:pPr marL="0" indent="0">
              <a:buNone/>
            </a:pPr>
            <a:r>
              <a:rPr lang="nl-NL" dirty="0"/>
              <a:t>230.A7</a:t>
            </a:r>
          </a:p>
          <a:p>
            <a:pPr marL="0" indent="0">
              <a:buNone/>
            </a:pPr>
            <a:endParaRPr lang="nl-NL" dirty="0"/>
          </a:p>
          <a:p>
            <a:pPr marL="0" indent="0">
              <a:buNone/>
            </a:pPr>
            <a:r>
              <a:rPr lang="nl-NL" dirty="0"/>
              <a:t>Documentatie verschaft informatie die aantoont dat de professionele dienst waarbij sprake is van een (eind)rapport is uitgevoerd in overeenstemming met de Richtlijnen. Het is voor de IT-auditor echter noch noodzakelijk noch praktisch om alle overwogen onderwerpen of vakkundige oordeelsvormingen bij de uitvoering van een professionele dienst waarbij sprake is van een (eind)rapport te documenteren. Verder is het voor de IT-auditor niet nodig om apart te documenteren (zoals bijvoorbeeld in een checklist) dat aan de Richtlijnen is voldaan voor die onderwerpen waarvan dit al wordt aangetoond door documenten die deel uitmaken van het dossier.</a:t>
            </a:r>
            <a:endParaRPr lang="en-US" dirty="0"/>
          </a:p>
          <a:p>
            <a:endParaRPr lang="en-US" dirty="0"/>
          </a:p>
        </p:txBody>
      </p:sp>
    </p:spTree>
    <p:extLst>
      <p:ext uri="{BB962C8B-B14F-4D97-AF65-F5344CB8AC3E}">
        <p14:creationId xmlns:p14="http://schemas.microsoft.com/office/powerpoint/2010/main" val="8928637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a:t>FB</a:t>
            </a:r>
          </a:p>
          <a:p>
            <a:pPr marL="0" indent="0">
              <a:buNone/>
            </a:pPr>
            <a:endParaRPr lang="nl-NL" dirty="0"/>
          </a:p>
          <a:p>
            <a:pPr marL="0" indent="0">
              <a:buNone/>
            </a:pPr>
            <a:r>
              <a:rPr lang="nl-NL" dirty="0"/>
              <a:t>230.A8:</a:t>
            </a:r>
          </a:p>
          <a:p>
            <a:pPr marL="0" indent="0">
              <a:buNone/>
            </a:pPr>
            <a:endParaRPr lang="nl-NL" dirty="0"/>
          </a:p>
          <a:p>
            <a:pPr marL="0" indent="0">
              <a:buNone/>
            </a:pPr>
            <a:r>
              <a:rPr lang="nl-NL" dirty="0"/>
              <a:t>Het beoordelen van het belang van een onderwerp vereist een objectieve analyse van de feiten en omstandigheden. Voorbeelden van belangrijke onderwerpen zijn onder meer:</a:t>
            </a:r>
          </a:p>
          <a:p>
            <a:pPr marL="0" indent="0">
              <a:buNone/>
            </a:pPr>
            <a:r>
              <a:rPr lang="nl-NL" dirty="0"/>
              <a:t> onderwerpen die aanleiding geven tot het doen ontstaan van significante risico's;</a:t>
            </a:r>
          </a:p>
          <a:p>
            <a:pPr marL="0" indent="0">
              <a:buNone/>
            </a:pPr>
            <a:r>
              <a:rPr lang="nl-NL" dirty="0"/>
              <a:t> uitkomsten van werkzaamheden die er op kunnen wijzen (a) dat informatie omtrent het object van onderzoek een afwijking van materieel belang zou kunnen bevatten of (b) dat het nodig is de eerdere inschattingen door de IT auditor van het risico van een afwijking van materieel belang en de wijze waarop hij op dat risico inspeelt te herzien;</a:t>
            </a:r>
          </a:p>
          <a:p>
            <a:pPr marL="0" indent="0">
              <a:buNone/>
            </a:pPr>
            <a:r>
              <a:rPr lang="nl-NL" dirty="0"/>
              <a:t> omstandigheden die voor de IT-auditor grote moeilijkheden veroorzaken bij het uitvoeren van noodzakelijke werkzaamheden; en</a:t>
            </a:r>
          </a:p>
          <a:p>
            <a:pPr marL="0" indent="0">
              <a:buNone/>
            </a:pPr>
            <a:r>
              <a:rPr lang="nl-NL" dirty="0"/>
              <a:t> bevindingen die zouden kunnen leiden tot een aanpassing van het oordeel of advies of tot het opnemen van een toelichtende paragraaf bij het oordeel of advies.</a:t>
            </a:r>
            <a:endParaRPr lang="en-US" dirty="0"/>
          </a:p>
          <a:p>
            <a:endParaRPr lang="en-US" dirty="0"/>
          </a:p>
        </p:txBody>
      </p:sp>
    </p:spTree>
    <p:extLst>
      <p:ext uri="{BB962C8B-B14F-4D97-AF65-F5344CB8AC3E}">
        <p14:creationId xmlns:p14="http://schemas.microsoft.com/office/powerpoint/2010/main" val="17807170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FB</a:t>
            </a:r>
          </a:p>
          <a:p>
            <a:endParaRPr lang="nl-NL" dirty="0"/>
          </a:p>
          <a:p>
            <a:r>
              <a:rPr lang="nl-NL" dirty="0"/>
              <a:t>De uitvoering van de </a:t>
            </a:r>
            <a:r>
              <a:rPr lang="nl-NL" dirty="0" err="1"/>
              <a:t>vastleggin</a:t>
            </a:r>
            <a:r>
              <a:rPr lang="nl-NL" dirty="0"/>
              <a:t> van de werkzaamheden moeten gedocumenteerd worden. Het is niet strikt noodzakelijk dat kopieën van onderzocht documenten worden opgenomen indien deze documenten door middel van onderscheiden kenmerken kunnen worden vastgesteld.</a:t>
            </a:r>
          </a:p>
          <a:p>
            <a:endParaRPr lang="nl-NL" dirty="0"/>
          </a:p>
          <a:p>
            <a:pPr marL="0" indent="0">
              <a:buNone/>
            </a:pPr>
            <a:r>
              <a:rPr lang="nl-NL" dirty="0"/>
              <a:t>230.9:</a:t>
            </a:r>
          </a:p>
          <a:p>
            <a:pPr marL="0" indent="0">
              <a:buNone/>
            </a:pPr>
            <a:endParaRPr lang="nl-NL" dirty="0"/>
          </a:p>
          <a:p>
            <a:pPr marL="0" indent="0">
              <a:buNone/>
            </a:pPr>
            <a:r>
              <a:rPr lang="nl-NL" dirty="0"/>
              <a:t>Bij het documenteren van de aard, de tijdsfasering en de omvang van de uitgevoerde werkzaamheden dient de IT-auditor vast te leggen:</a:t>
            </a:r>
          </a:p>
          <a:p>
            <a:pPr marL="0" indent="0">
              <a:buNone/>
            </a:pPr>
            <a:r>
              <a:rPr lang="nl-NL" dirty="0"/>
              <a:t>a) de onderscheiden kenmerken van de specifieke objecten die zijn onderzocht; (Zie paragraaf A12)</a:t>
            </a:r>
          </a:p>
          <a:p>
            <a:pPr marL="0" indent="0">
              <a:buNone/>
            </a:pPr>
            <a:r>
              <a:rPr lang="nl-NL" dirty="0"/>
              <a:t>b) wie de werkzaamheden heeft uitgevoerd en de datum waarop deze werkzaamheden werden afgerond; en</a:t>
            </a:r>
          </a:p>
          <a:p>
            <a:pPr marL="0" indent="0">
              <a:buNone/>
            </a:pPr>
            <a:r>
              <a:rPr lang="nl-NL" dirty="0"/>
              <a:t>c) wie van het opdrachtteam de uitgevoerde werkzaamheden heeft </a:t>
            </a:r>
            <a:r>
              <a:rPr lang="nl-NL" dirty="0" err="1"/>
              <a:t>gereviewd</a:t>
            </a:r>
            <a:r>
              <a:rPr lang="nl-NL" dirty="0"/>
              <a:t> en de datum en diepgang van deze review. (Zie paragraaf A13)</a:t>
            </a:r>
          </a:p>
          <a:p>
            <a:pPr marL="0" indent="0">
              <a:buNone/>
            </a:pPr>
            <a:endParaRPr lang="nl-NL" dirty="0"/>
          </a:p>
          <a:p>
            <a:pPr marL="0" indent="0">
              <a:buNone/>
            </a:pPr>
            <a:r>
              <a:rPr lang="nl-NL" dirty="0"/>
              <a:t>230.A12:</a:t>
            </a:r>
          </a:p>
          <a:p>
            <a:pPr marL="0" indent="0">
              <a:buNone/>
            </a:pPr>
            <a:endParaRPr lang="nl-NL" dirty="0"/>
          </a:p>
          <a:p>
            <a:pPr marL="0" indent="0">
              <a:buNone/>
            </a:pPr>
            <a:r>
              <a:rPr lang="nl-NL" dirty="0"/>
              <a:t>Het in het dossier vastleggen van onderscheidende kenmerken dient een aantal doelen. Het stelt bijvoorbeeld het opdrachtteam in staat de verantwoordelijkheid te dragen voor de uitgevoerde werkzaamheden en maakt het onderzoek naar uitzonderingen en inconsistenties eenvoudiger. Documentatie heeft niet tot doel om de werkzaamheden van de IT-auditor op basis van vastleggingen van de IT-auditor te kunnen herhalen. Het is daarom niet noodzakelijk alle tijdens de opdracht onderzochte uittreksels of kopieën van vastleggingen van de entiteit als documentatie op te nemen. Volstaan kan worden met de onderscheiden kenmerken van de specifieke objecten die werden getoetst. Onderscheidende kenmerken zullen variëren afhankelijk van de aard van de werkzaamheden en het onderwerp dat wordt onderzocht.</a:t>
            </a:r>
            <a:endParaRPr lang="en-US" dirty="0"/>
          </a:p>
          <a:p>
            <a:pPr marL="0" indent="0">
              <a:buNone/>
            </a:pPr>
            <a:endParaRPr lang="en-US" dirty="0"/>
          </a:p>
          <a:p>
            <a:pPr marL="0" indent="0">
              <a:buNone/>
            </a:pPr>
            <a:r>
              <a:rPr lang="nl-NL" dirty="0"/>
              <a:t>230.A13:</a:t>
            </a:r>
          </a:p>
          <a:p>
            <a:pPr marL="0" indent="0">
              <a:buNone/>
            </a:pPr>
            <a:endParaRPr lang="nl-NL" dirty="0"/>
          </a:p>
          <a:p>
            <a:pPr marL="0" indent="0">
              <a:buNone/>
            </a:pPr>
            <a:r>
              <a:rPr lang="nl-NL" dirty="0"/>
              <a:t>De IT-auditor dient de uitgevoerde werkzaamheden te reviewen door middel van beoordeling van de documentatie. Het vereiste om te documenteren wie de uitgevoerde werkzaamheden heeft </a:t>
            </a:r>
            <a:r>
              <a:rPr lang="nl-NL" dirty="0" err="1"/>
              <a:t>gereviewd</a:t>
            </a:r>
            <a:r>
              <a:rPr lang="nl-NL" dirty="0"/>
              <a:t> houdt geen verplichting in om op ieder specifiek dossierstuk informatie die deze review aantoont, op te nemen. Het vereiste impliceert echter wel het documenteren van de werkzaamheden die zijn </a:t>
            </a:r>
            <a:r>
              <a:rPr lang="nl-NL" dirty="0" err="1"/>
              <a:t>gereviewd</a:t>
            </a:r>
            <a:r>
              <a:rPr lang="nl-NL" dirty="0"/>
              <a:t>, wie deze review heeft uitgevoerd en wanneer dit is gedaan.</a:t>
            </a:r>
          </a:p>
          <a:p>
            <a:pPr marL="0" indent="0">
              <a:buNone/>
            </a:pPr>
            <a:endParaRPr lang="en-US" dirty="0"/>
          </a:p>
          <a:p>
            <a:endParaRPr lang="en-US" dirty="0"/>
          </a:p>
        </p:txBody>
      </p:sp>
    </p:spTree>
    <p:extLst>
      <p:ext uri="{BB962C8B-B14F-4D97-AF65-F5344CB8AC3E}">
        <p14:creationId xmlns:p14="http://schemas.microsoft.com/office/powerpoint/2010/main" val="29978969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FB</a:t>
            </a:r>
          </a:p>
        </p:txBody>
      </p:sp>
    </p:spTree>
    <p:extLst>
      <p:ext uri="{BB962C8B-B14F-4D97-AF65-F5344CB8AC3E}">
        <p14:creationId xmlns:p14="http://schemas.microsoft.com/office/powerpoint/2010/main" val="30053210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a:t>FB</a:t>
            </a:r>
          </a:p>
          <a:p>
            <a:pPr marL="0" indent="0">
              <a:buNone/>
            </a:pPr>
            <a:endParaRPr lang="nl-NL" dirty="0"/>
          </a:p>
          <a:p>
            <a:pPr marL="0" indent="0">
              <a:buNone/>
            </a:pPr>
            <a:r>
              <a:rPr lang="nl-NL" dirty="0"/>
              <a:t>230.10:</a:t>
            </a:r>
          </a:p>
          <a:p>
            <a:pPr marL="0" indent="0">
              <a:buNone/>
            </a:pPr>
            <a:endParaRPr lang="nl-NL" dirty="0"/>
          </a:p>
          <a:p>
            <a:pPr marL="0" indent="0">
              <a:buNone/>
            </a:pPr>
            <a:r>
              <a:rPr lang="nl-NL" dirty="0"/>
              <a:t>De IT-auditor dient besprekingen van belangrijke onderwerpen met het management, met degenen belast met </a:t>
            </a:r>
            <a:r>
              <a:rPr lang="nl-NL" dirty="0" err="1"/>
              <a:t>governance</a:t>
            </a:r>
            <a:r>
              <a:rPr lang="nl-NL" dirty="0"/>
              <a:t>, alsmede met anderen te documenteren, met inbegrip van de aard van de besproken belangrijke onderwerpen en wanneer en met wie de besprekingen hebben plaatsgevonden. (Zie paragraaf A14)</a:t>
            </a:r>
            <a:endParaRPr lang="en-US" dirty="0"/>
          </a:p>
          <a:p>
            <a:endParaRPr lang="en-US" dirty="0"/>
          </a:p>
          <a:p>
            <a:pPr marL="0" indent="0">
              <a:buNone/>
            </a:pPr>
            <a:r>
              <a:rPr lang="nl-NL" dirty="0"/>
              <a:t>230.11</a:t>
            </a:r>
          </a:p>
          <a:p>
            <a:pPr marL="0" indent="0">
              <a:buNone/>
            </a:pPr>
            <a:endParaRPr lang="nl-NL" dirty="0"/>
          </a:p>
          <a:p>
            <a:pPr marL="0" indent="0">
              <a:buNone/>
            </a:pPr>
            <a:r>
              <a:rPr lang="nl-NL" dirty="0"/>
              <a:t>Indien de IT-auditor informatie heeft onderkend die inconsistent is met zijn eindconclusie met betrekking tot een belangrijk onderwerp, dient hij te documenteren hoe hij met deze inconsistentie is omgegaan. (Zie paragraaf A15) </a:t>
            </a:r>
            <a:endParaRPr lang="en-US" dirty="0"/>
          </a:p>
          <a:p>
            <a:endParaRPr lang="en-US" dirty="0"/>
          </a:p>
        </p:txBody>
      </p:sp>
    </p:spTree>
    <p:extLst>
      <p:ext uri="{BB962C8B-B14F-4D97-AF65-F5344CB8AC3E}">
        <p14:creationId xmlns:p14="http://schemas.microsoft.com/office/powerpoint/2010/main" val="42181831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a:t>HD</a:t>
            </a:r>
          </a:p>
          <a:p>
            <a:pPr marL="0" indent="0">
              <a:buNone/>
            </a:pPr>
            <a:endParaRPr lang="nl-NL" dirty="0"/>
          </a:p>
          <a:p>
            <a:pPr marL="0" indent="0">
              <a:buNone/>
            </a:pPr>
            <a:r>
              <a:rPr lang="nl-NL" dirty="0"/>
              <a:t>230.13:</a:t>
            </a:r>
          </a:p>
          <a:p>
            <a:pPr marL="0" indent="0">
              <a:buNone/>
            </a:pPr>
            <a:endParaRPr lang="nl-NL" dirty="0"/>
          </a:p>
          <a:p>
            <a:pPr marL="0" indent="0">
              <a:buNone/>
            </a:pPr>
            <a:r>
              <a:rPr lang="nl-NL" dirty="0"/>
              <a:t>Indien de IT-auditor, in uitzonderlijke omstandigheden, na de datum van het (eind-)rapport nieuwe of aanvullende werkzaamheden verricht of nieuwe conclusies trekt, dient hij te documenteren: (Zie paragraaf A20)</a:t>
            </a:r>
          </a:p>
          <a:p>
            <a:pPr marL="0" indent="0">
              <a:buNone/>
            </a:pPr>
            <a:r>
              <a:rPr lang="nl-NL" dirty="0"/>
              <a:t>a) de omstandigheden die zich hebben voorgedaan;</a:t>
            </a:r>
          </a:p>
          <a:p>
            <a:pPr marL="0" indent="0">
              <a:buNone/>
            </a:pPr>
            <a:r>
              <a:rPr lang="nl-NL" dirty="0"/>
              <a:t>b) de nieuwe of aanvullende werkzaamheden die zijn uitgevoerd, de daaruit verkregen informatie, en de daaruit getrokken conclusies, alsmede de invloed daarvan op het (eind-)rapport; en</a:t>
            </a:r>
          </a:p>
          <a:p>
            <a:pPr marL="0" indent="0">
              <a:buNone/>
            </a:pPr>
            <a:r>
              <a:rPr lang="nl-NL" dirty="0"/>
              <a:t>c) wanneer en door wie de daaruit voortvloeiende wijzigingen in de documentatie zijn aangebracht en zijn </a:t>
            </a:r>
            <a:r>
              <a:rPr lang="nl-NL" dirty="0" err="1"/>
              <a:t>gereviewd</a:t>
            </a:r>
            <a:r>
              <a:rPr lang="nl-NL" dirty="0"/>
              <a:t>.</a:t>
            </a:r>
            <a:endParaRPr lang="en-US" dirty="0"/>
          </a:p>
          <a:p>
            <a:endParaRPr lang="en-US" dirty="0"/>
          </a:p>
        </p:txBody>
      </p:sp>
    </p:spTree>
    <p:extLst>
      <p:ext uri="{BB962C8B-B14F-4D97-AF65-F5344CB8AC3E}">
        <p14:creationId xmlns:p14="http://schemas.microsoft.com/office/powerpoint/2010/main" val="395318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a:t>HD</a:t>
            </a:r>
          </a:p>
          <a:p>
            <a:pPr marL="0" indent="0">
              <a:buNone/>
            </a:pPr>
            <a:r>
              <a:rPr lang="nl-NL" dirty="0"/>
              <a:t>230.16:</a:t>
            </a:r>
          </a:p>
          <a:p>
            <a:pPr marL="0" indent="0">
              <a:buNone/>
            </a:pPr>
            <a:endParaRPr lang="nl-NL" dirty="0"/>
          </a:p>
          <a:p>
            <a:pPr marL="0" indent="0">
              <a:buNone/>
            </a:pPr>
            <a:r>
              <a:rPr lang="nl-NL" dirty="0"/>
              <a:t>Wanneer de IT-auditor in andere omstandigheden dan die bedoeld in paragraaf 13, het noodzakelijk acht om wijzigingen aan te brengen in bestaande documentatie of nieuwe documentatie toe te voegen nadat de samenstelling van het definitieve dossier is voltooid dient hij, ongeacht de aard van de veranderingen of toevoegingen, te documenteren: (Zie paragraaf A24)</a:t>
            </a:r>
          </a:p>
          <a:p>
            <a:pPr marL="0" indent="0">
              <a:buNone/>
            </a:pPr>
            <a:r>
              <a:rPr lang="nl-NL" dirty="0"/>
              <a:t>a) de specifieke redenen voor het aanbrengen daarvan; en</a:t>
            </a:r>
          </a:p>
          <a:p>
            <a:pPr marL="0" indent="0">
              <a:buNone/>
            </a:pPr>
            <a:r>
              <a:rPr lang="nl-NL" dirty="0"/>
              <a:t>b) wanneer en door wie zij werden aangebracht en </a:t>
            </a:r>
            <a:r>
              <a:rPr lang="nl-NL" dirty="0" err="1"/>
              <a:t>gereviewd</a:t>
            </a:r>
            <a:r>
              <a:rPr lang="nl-NL" dirty="0"/>
              <a:t>.</a:t>
            </a:r>
            <a:endParaRPr lang="en-US" dirty="0"/>
          </a:p>
          <a:p>
            <a:endParaRPr lang="en-US" dirty="0"/>
          </a:p>
        </p:txBody>
      </p:sp>
    </p:spTree>
    <p:extLst>
      <p:ext uri="{BB962C8B-B14F-4D97-AF65-F5344CB8AC3E}">
        <p14:creationId xmlns:p14="http://schemas.microsoft.com/office/powerpoint/2010/main" val="13037521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HD</a:t>
            </a:r>
          </a:p>
          <a:p>
            <a:r>
              <a:rPr lang="nl-NL" dirty="0"/>
              <a:t>Discussie met de deelnemers hoe zij hier mee omgaan.</a:t>
            </a:r>
          </a:p>
          <a:p>
            <a:r>
              <a:rPr lang="nl-NL" dirty="0"/>
              <a:t>Wordt dit bijvoorbeeld afgedwongen door hun software of hebben ze andere maatregelen getroffen?</a:t>
            </a:r>
          </a:p>
          <a:p>
            <a:endParaRPr lang="nl-NL" dirty="0"/>
          </a:p>
          <a:p>
            <a:pPr marL="0" indent="0">
              <a:buNone/>
            </a:pPr>
            <a:r>
              <a:rPr lang="nl-NL" dirty="0"/>
              <a:t>230.A21:</a:t>
            </a:r>
          </a:p>
          <a:p>
            <a:pPr marL="0" indent="0">
              <a:buNone/>
            </a:pPr>
            <a:endParaRPr lang="nl-NL" dirty="0"/>
          </a:p>
          <a:p>
            <a:pPr marL="0" indent="0">
              <a:buNone/>
            </a:pPr>
            <a:r>
              <a:rPr lang="nl-NL" dirty="0"/>
              <a:t>Een geschikt tijdsbestek waarbinnen de samenstelling van het definitieve dossier moet worden voltooid is gewoonlijk niet meer dan 60 dagen na de datum van het oordeel of advies.</a:t>
            </a:r>
          </a:p>
          <a:p>
            <a:pPr marL="0" indent="0">
              <a:buNone/>
            </a:pPr>
            <a:endParaRPr lang="nl-NL" dirty="0"/>
          </a:p>
          <a:p>
            <a:pPr marL="0" indent="0">
              <a:buNone/>
            </a:pPr>
            <a:r>
              <a:rPr lang="nl-NL" dirty="0"/>
              <a:t>230.A22</a:t>
            </a:r>
          </a:p>
          <a:p>
            <a:pPr marL="0" indent="0">
              <a:buNone/>
            </a:pPr>
            <a:endParaRPr lang="nl-NL" dirty="0"/>
          </a:p>
          <a:p>
            <a:pPr marL="0" indent="0">
              <a:buNone/>
            </a:pPr>
            <a:r>
              <a:rPr lang="nl-NL" dirty="0"/>
              <a:t>Het voltooien van de samenstelling van het definitieve dossier na de datum van het oordeel of advies is een administratief proces dat geen betrekking heeft op de uitvoering van nieuwe werkzaamheden of op het trekken van nieuwe conclusies. Er kunnen echter tijdens het samenstellen van het definitieve dossier wijzigingen worden aangebracht in de documentatie mits zij administratief van aard zijn. Tot de voorbeelden van dergelijke wijzigingen behoren:</a:t>
            </a:r>
          </a:p>
          <a:p>
            <a:pPr marL="0" indent="0">
              <a:buNone/>
            </a:pPr>
            <a:r>
              <a:rPr lang="nl-NL" dirty="0"/>
              <a:t> het vernietigen of verwijderen van achterhaalde (concept-)documentatie;</a:t>
            </a:r>
          </a:p>
          <a:p>
            <a:pPr marL="0" indent="0">
              <a:buNone/>
            </a:pPr>
            <a:r>
              <a:rPr lang="nl-NL" dirty="0"/>
              <a:t>o NB: conceptdocumentatie die relevant is voor het bewijs van de onderbouwing van de IT-auditor van een conclusie over het bereiken van de algehele doelstelling van de professionele dienst waarbij sprake is van een (eind)rapport dient bewaard te blijven.</a:t>
            </a:r>
          </a:p>
          <a:p>
            <a:pPr marL="0" indent="0">
              <a:buNone/>
            </a:pPr>
            <a:r>
              <a:rPr lang="nl-NL" dirty="0"/>
              <a:t> het ordenen, collationeren en opnemen van onderlinge verwijzingen in werkdocumenten;</a:t>
            </a:r>
          </a:p>
          <a:p>
            <a:pPr marL="0" indent="0">
              <a:buNone/>
            </a:pPr>
            <a:r>
              <a:rPr lang="nl-NL" dirty="0"/>
              <a:t> het aftekenen van checklists die worden gehanteerd bij het proces van samenstelling van het definitieve dossier;</a:t>
            </a:r>
          </a:p>
          <a:p>
            <a:pPr marL="0" indent="0">
              <a:buNone/>
            </a:pPr>
            <a:r>
              <a:rPr lang="nl-NL" dirty="0"/>
              <a:t> het documenteren van informatie die de IT-auditor heeft verkregen, besproken en afgestemd met relevante leden van het opdrachtteam voorafgaande aan de datum van het oordeel of advies.</a:t>
            </a:r>
            <a:endParaRPr lang="en-US" dirty="0"/>
          </a:p>
          <a:p>
            <a:pPr marL="0" indent="0">
              <a:buNone/>
            </a:pPr>
            <a:endParaRPr lang="en-US" dirty="0"/>
          </a:p>
          <a:p>
            <a:endParaRPr lang="en-US" dirty="0"/>
          </a:p>
        </p:txBody>
      </p:sp>
    </p:spTree>
    <p:extLst>
      <p:ext uri="{BB962C8B-B14F-4D97-AF65-F5344CB8AC3E}">
        <p14:creationId xmlns:p14="http://schemas.microsoft.com/office/powerpoint/2010/main" val="3865242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HD/FB</a:t>
            </a:r>
          </a:p>
        </p:txBody>
      </p:sp>
    </p:spTree>
    <p:extLst>
      <p:ext uri="{BB962C8B-B14F-4D97-AF65-F5344CB8AC3E}">
        <p14:creationId xmlns:p14="http://schemas.microsoft.com/office/powerpoint/2010/main" val="35805030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dirty="0"/>
              <a:t>HD</a:t>
            </a:r>
          </a:p>
          <a:p>
            <a:pPr marL="0" marR="0" lvl="0" indent="0" algn="l" defTabSz="914400" rtl="0" eaLnBrk="0" fontAlgn="base" latinLnBrk="0" hangingPunct="0">
              <a:lnSpc>
                <a:spcPct val="100000"/>
              </a:lnSpc>
              <a:spcBef>
                <a:spcPct val="30000"/>
              </a:spcBef>
              <a:spcAft>
                <a:spcPct val="0"/>
              </a:spcAft>
              <a:buClrTx/>
              <a:buSzTx/>
              <a:buFontTx/>
              <a:buNone/>
              <a:tabLst/>
              <a:defRPr/>
            </a:pPr>
            <a:r>
              <a:rPr lang="nl-NL" dirty="0"/>
              <a:t>o NB: conceptdocumentatie die relevant is voor het bewijs van de onderbouwing van de IT-auditor van een conclusie over het bereiken van de algehele doelstelling van de professionele dienst waarbij sprake is van een (eind)rapport dient bewaard te blijven.</a:t>
            </a:r>
          </a:p>
          <a:p>
            <a:endParaRPr lang="en-US" dirty="0"/>
          </a:p>
        </p:txBody>
      </p:sp>
    </p:spTree>
    <p:extLst>
      <p:ext uri="{BB962C8B-B14F-4D97-AF65-F5344CB8AC3E}">
        <p14:creationId xmlns:p14="http://schemas.microsoft.com/office/powerpoint/2010/main" val="6325864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a:t>HD</a:t>
            </a:r>
          </a:p>
          <a:p>
            <a:pPr marL="0" indent="0">
              <a:buNone/>
            </a:pPr>
            <a:r>
              <a:rPr lang="nl-NL" dirty="0"/>
              <a:t>230.A23:</a:t>
            </a:r>
          </a:p>
          <a:p>
            <a:pPr marL="0" indent="0">
              <a:buNone/>
            </a:pPr>
            <a:endParaRPr lang="nl-NL" dirty="0"/>
          </a:p>
          <a:p>
            <a:pPr marL="0" indent="0">
              <a:buNone/>
            </a:pPr>
            <a:r>
              <a:rPr lang="nl-NL" dirty="0"/>
              <a:t>De bewaartermijn voor dossiers inzake professionele diensten waarbij sprake is van een (eind)rapport is gewoonlijk niet korter dan zeven jaar vanaf de datum van het oordeel of advies.</a:t>
            </a:r>
            <a:endParaRPr lang="en-US" dirty="0"/>
          </a:p>
          <a:p>
            <a:endParaRPr lang="en-US" dirty="0"/>
          </a:p>
        </p:txBody>
      </p:sp>
    </p:spTree>
    <p:extLst>
      <p:ext uri="{BB962C8B-B14F-4D97-AF65-F5344CB8AC3E}">
        <p14:creationId xmlns:p14="http://schemas.microsoft.com/office/powerpoint/2010/main" val="42812186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HD</a:t>
            </a:r>
          </a:p>
          <a:p>
            <a:r>
              <a:rPr lang="nl-NL" dirty="0"/>
              <a:t>Richtlijn 230 is gebaseerd op ISA 230 die specifiek geschreven is voor de controle van financiële overzichten.</a:t>
            </a:r>
          </a:p>
          <a:p>
            <a:r>
              <a:rPr lang="nl-NL" dirty="0"/>
              <a:t>ISAE 3000/3402/4400 bevatten daarom ook eigen paragrafen rondom dossiervorming.</a:t>
            </a:r>
          </a:p>
          <a:p>
            <a:endParaRPr lang="nl-NL" dirty="0"/>
          </a:p>
          <a:p>
            <a:r>
              <a:rPr lang="nl-NL" dirty="0"/>
              <a:t>Richtlijn 230 is vooral van belang voor adviesopdrachten waarvoor geen afzonderlijke richtlijnen gelden.</a:t>
            </a:r>
            <a:endParaRPr lang="en-US" dirty="0"/>
          </a:p>
        </p:txBody>
      </p:sp>
    </p:spTree>
    <p:extLst>
      <p:ext uri="{BB962C8B-B14F-4D97-AF65-F5344CB8AC3E}">
        <p14:creationId xmlns:p14="http://schemas.microsoft.com/office/powerpoint/2010/main" val="20437374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HD</a:t>
            </a:r>
          </a:p>
        </p:txBody>
      </p:sp>
    </p:spTree>
    <p:extLst>
      <p:ext uri="{BB962C8B-B14F-4D97-AF65-F5344CB8AC3E}">
        <p14:creationId xmlns:p14="http://schemas.microsoft.com/office/powerpoint/2010/main" val="8799603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HD</a:t>
            </a:r>
          </a:p>
        </p:txBody>
      </p:sp>
    </p:spTree>
    <p:extLst>
      <p:ext uri="{BB962C8B-B14F-4D97-AF65-F5344CB8AC3E}">
        <p14:creationId xmlns:p14="http://schemas.microsoft.com/office/powerpoint/2010/main" val="39657912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HD</a:t>
            </a:r>
          </a:p>
        </p:txBody>
      </p:sp>
    </p:spTree>
    <p:extLst>
      <p:ext uri="{BB962C8B-B14F-4D97-AF65-F5344CB8AC3E}">
        <p14:creationId xmlns:p14="http://schemas.microsoft.com/office/powerpoint/2010/main" val="35395808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HD</a:t>
            </a:r>
          </a:p>
        </p:txBody>
      </p:sp>
    </p:spTree>
    <p:extLst>
      <p:ext uri="{BB962C8B-B14F-4D97-AF65-F5344CB8AC3E}">
        <p14:creationId xmlns:p14="http://schemas.microsoft.com/office/powerpoint/2010/main" val="11155114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HD</a:t>
            </a:r>
          </a:p>
        </p:txBody>
      </p:sp>
    </p:spTree>
    <p:extLst>
      <p:ext uri="{BB962C8B-B14F-4D97-AF65-F5344CB8AC3E}">
        <p14:creationId xmlns:p14="http://schemas.microsoft.com/office/powerpoint/2010/main" val="23734190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HD</a:t>
            </a:r>
          </a:p>
          <a:p>
            <a:r>
              <a:rPr lang="nl-NL" dirty="0"/>
              <a:t>Veel alinea’s zijn vergelijkbaar aan de Richtlijn 230.</a:t>
            </a:r>
          </a:p>
        </p:txBody>
      </p:sp>
    </p:spTree>
    <p:extLst>
      <p:ext uri="{BB962C8B-B14F-4D97-AF65-F5344CB8AC3E}">
        <p14:creationId xmlns:p14="http://schemas.microsoft.com/office/powerpoint/2010/main" val="6829987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HD</a:t>
            </a:r>
          </a:p>
        </p:txBody>
      </p:sp>
    </p:spTree>
    <p:extLst>
      <p:ext uri="{BB962C8B-B14F-4D97-AF65-F5344CB8AC3E}">
        <p14:creationId xmlns:p14="http://schemas.microsoft.com/office/powerpoint/2010/main" val="3201068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FB</a:t>
            </a:r>
          </a:p>
        </p:txBody>
      </p:sp>
    </p:spTree>
    <p:extLst>
      <p:ext uri="{BB962C8B-B14F-4D97-AF65-F5344CB8AC3E}">
        <p14:creationId xmlns:p14="http://schemas.microsoft.com/office/powerpoint/2010/main" val="15551109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HD</a:t>
            </a:r>
          </a:p>
          <a:p>
            <a:r>
              <a:rPr lang="nl-NL" dirty="0"/>
              <a:t>De relatie tussen opdracht, uitvoering en rapportage is bij een 4400 het sterkst.</a:t>
            </a:r>
          </a:p>
          <a:p>
            <a:r>
              <a:rPr lang="nl-NL" dirty="0"/>
              <a:t>In de opdracht staat duidelijk omschreven wat de werkzaamheden zullen zijn.</a:t>
            </a:r>
          </a:p>
          <a:p>
            <a:endParaRPr lang="nl-NL" dirty="0"/>
          </a:p>
          <a:p>
            <a:r>
              <a:rPr lang="nl-NL" dirty="0"/>
              <a:t>Afstemming van de overeengekomen specifieke werkzaamheden met de beoogde gebruikers vindt vaak plaats voordat de opdracht daadwerkelijk wordt geformuleerd.</a:t>
            </a:r>
          </a:p>
        </p:txBody>
      </p:sp>
    </p:spTree>
    <p:extLst>
      <p:ext uri="{BB962C8B-B14F-4D97-AF65-F5344CB8AC3E}">
        <p14:creationId xmlns:p14="http://schemas.microsoft.com/office/powerpoint/2010/main" val="27529532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FB</a:t>
            </a:r>
          </a:p>
        </p:txBody>
      </p:sp>
    </p:spTree>
    <p:extLst>
      <p:ext uri="{BB962C8B-B14F-4D97-AF65-F5344CB8AC3E}">
        <p14:creationId xmlns:p14="http://schemas.microsoft.com/office/powerpoint/2010/main" val="25518035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FB</a:t>
            </a:r>
          </a:p>
          <a:p>
            <a:r>
              <a:rPr lang="nl-NL" dirty="0"/>
              <a:t>30 minuten</a:t>
            </a:r>
          </a:p>
        </p:txBody>
      </p:sp>
    </p:spTree>
    <p:extLst>
      <p:ext uri="{BB962C8B-B14F-4D97-AF65-F5344CB8AC3E}">
        <p14:creationId xmlns:p14="http://schemas.microsoft.com/office/powerpoint/2010/main" val="7244396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FB</a:t>
            </a:r>
          </a:p>
        </p:txBody>
      </p:sp>
    </p:spTree>
    <p:extLst>
      <p:ext uri="{BB962C8B-B14F-4D97-AF65-F5344CB8AC3E}">
        <p14:creationId xmlns:p14="http://schemas.microsoft.com/office/powerpoint/2010/main" val="4653791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FB</a:t>
            </a:r>
          </a:p>
        </p:txBody>
      </p:sp>
    </p:spTree>
    <p:extLst>
      <p:ext uri="{BB962C8B-B14F-4D97-AF65-F5344CB8AC3E}">
        <p14:creationId xmlns:p14="http://schemas.microsoft.com/office/powerpoint/2010/main" val="8705392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HD</a:t>
            </a:r>
          </a:p>
        </p:txBody>
      </p:sp>
    </p:spTree>
    <p:extLst>
      <p:ext uri="{BB962C8B-B14F-4D97-AF65-F5344CB8AC3E}">
        <p14:creationId xmlns:p14="http://schemas.microsoft.com/office/powerpoint/2010/main" val="38022160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HD</a:t>
            </a:r>
          </a:p>
          <a:p>
            <a:r>
              <a:rPr lang="nl-NL" dirty="0"/>
              <a:t>Documentatie is niet alleen van belang voor de uitvoering van opdrachten maar ook de toepassing en monitoring van het kwaliteitssysteem.</a:t>
            </a:r>
            <a:endParaRPr lang="en-US" dirty="0"/>
          </a:p>
        </p:txBody>
      </p:sp>
    </p:spTree>
    <p:extLst>
      <p:ext uri="{BB962C8B-B14F-4D97-AF65-F5344CB8AC3E}">
        <p14:creationId xmlns:p14="http://schemas.microsoft.com/office/powerpoint/2010/main" val="31105172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HD</a:t>
            </a:r>
          </a:p>
        </p:txBody>
      </p:sp>
    </p:spTree>
    <p:extLst>
      <p:ext uri="{BB962C8B-B14F-4D97-AF65-F5344CB8AC3E}">
        <p14:creationId xmlns:p14="http://schemas.microsoft.com/office/powerpoint/2010/main" val="37996864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HD</a:t>
            </a:r>
          </a:p>
        </p:txBody>
      </p:sp>
    </p:spTree>
    <p:extLst>
      <p:ext uri="{BB962C8B-B14F-4D97-AF65-F5344CB8AC3E}">
        <p14:creationId xmlns:p14="http://schemas.microsoft.com/office/powerpoint/2010/main" val="19554445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HD</a:t>
            </a:r>
          </a:p>
        </p:txBody>
      </p:sp>
    </p:spTree>
    <p:extLst>
      <p:ext uri="{BB962C8B-B14F-4D97-AF65-F5344CB8AC3E}">
        <p14:creationId xmlns:p14="http://schemas.microsoft.com/office/powerpoint/2010/main" val="4156373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FB</a:t>
            </a:r>
          </a:p>
        </p:txBody>
      </p:sp>
    </p:spTree>
    <p:extLst>
      <p:ext uri="{BB962C8B-B14F-4D97-AF65-F5344CB8AC3E}">
        <p14:creationId xmlns:p14="http://schemas.microsoft.com/office/powerpoint/2010/main" val="17919373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2700338" y="509588"/>
            <a:ext cx="4530725" cy="25479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en-US"/>
              <a:t>Klik om tekst toe te voegen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FB</a:t>
            </a:r>
          </a:p>
        </p:txBody>
      </p:sp>
    </p:spTree>
    <p:extLst>
      <p:ext uri="{BB962C8B-B14F-4D97-AF65-F5344CB8AC3E}">
        <p14:creationId xmlns:p14="http://schemas.microsoft.com/office/powerpoint/2010/main" val="3585068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FB</a:t>
            </a:r>
          </a:p>
        </p:txBody>
      </p:sp>
    </p:spTree>
    <p:extLst>
      <p:ext uri="{BB962C8B-B14F-4D97-AF65-F5344CB8AC3E}">
        <p14:creationId xmlns:p14="http://schemas.microsoft.com/office/powerpoint/2010/main" val="782856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FB</a:t>
            </a:r>
          </a:p>
        </p:txBody>
      </p:sp>
    </p:spTree>
    <p:extLst>
      <p:ext uri="{BB962C8B-B14F-4D97-AF65-F5344CB8AC3E}">
        <p14:creationId xmlns:p14="http://schemas.microsoft.com/office/powerpoint/2010/main" val="2381670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FB</a:t>
            </a:r>
          </a:p>
        </p:txBody>
      </p:sp>
    </p:spTree>
    <p:extLst>
      <p:ext uri="{BB962C8B-B14F-4D97-AF65-F5344CB8AC3E}">
        <p14:creationId xmlns:p14="http://schemas.microsoft.com/office/powerpoint/2010/main" val="33120388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text only">
    <p:bg bwMode="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19672" y="1047600"/>
            <a:ext cx="5904656" cy="1102519"/>
          </a:xfrm>
        </p:spPr>
        <p:txBody>
          <a:bodyPr>
            <a:noAutofit/>
          </a:bodyPr>
          <a:lstStyle>
            <a:lvl1pPr>
              <a:defRPr sz="2800" b="1" baseline="0">
                <a:solidFill>
                  <a:srgbClr val="444444"/>
                </a:solidFill>
                <a:latin typeface="Lucida Sans" panose="020B0602030504020204" pitchFamily="34" charset="0"/>
                <a:ea typeface="Verdana" pitchFamily="34" charset="0"/>
                <a:cs typeface="Verdana" pitchFamily="34" charset="0"/>
              </a:defRPr>
            </a:lvl1pPr>
          </a:lstStyle>
          <a:p>
            <a:r>
              <a:rPr lang="nl-NL"/>
              <a:t>Klik om de stijl te bewerken</a:t>
            </a:r>
          </a:p>
        </p:txBody>
      </p:sp>
      <p:sp>
        <p:nvSpPr>
          <p:cNvPr id="3" name="Subtitle 2"/>
          <p:cNvSpPr>
            <a:spLocks noGrp="1"/>
          </p:cNvSpPr>
          <p:nvPr>
            <p:ph type="subTitle" idx="1"/>
          </p:nvPr>
        </p:nvSpPr>
        <p:spPr>
          <a:xfrm>
            <a:off x="1619672" y="2216700"/>
            <a:ext cx="5904656" cy="1115100"/>
          </a:xfrm>
        </p:spPr>
        <p:txBody>
          <a:bodyPr>
            <a:noAutofit/>
          </a:bodyPr>
          <a:lstStyle>
            <a:lvl1pPr marL="0" indent="0" algn="l">
              <a:buNone/>
              <a:defRPr sz="1800" b="0" baseline="0">
                <a:solidFill>
                  <a:srgbClr val="C60C30"/>
                </a:solidFill>
                <a:latin typeface="Lucida Sans Unicode" panose="020B0602030504020204" pitchFamily="34" charset="0"/>
                <a:ea typeface="Verdana" pitchFamily="34" charset="0"/>
                <a:cs typeface="Lucida Sans Unicode" panose="020B0602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Tree>
    <p:extLst>
      <p:ext uri="{BB962C8B-B14F-4D97-AF65-F5344CB8AC3E}">
        <p14:creationId xmlns:p14="http://schemas.microsoft.com/office/powerpoint/2010/main" val="3608968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Basic">
    <p:bg bwMode="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44444"/>
                </a:solidFill>
                <a:latin typeface="Lucida Sans" panose="020B0602030504020204" pitchFamily="34" charset="0"/>
              </a:defRPr>
            </a:lvl1pPr>
          </a:lstStyle>
          <a:p>
            <a:r>
              <a:rPr lang="nl-NL"/>
              <a:t>Klik om de stijl te bewerken</a:t>
            </a:r>
          </a:p>
        </p:txBody>
      </p:sp>
      <p:sp>
        <p:nvSpPr>
          <p:cNvPr id="3" name="Content Placeholder 2"/>
          <p:cNvSpPr>
            <a:spLocks noGrp="1"/>
          </p:cNvSpPr>
          <p:nvPr>
            <p:ph idx="1"/>
          </p:nvPr>
        </p:nvSpPr>
        <p:spPr/>
        <p:txBody>
          <a:bodyPr/>
          <a:lstStyle>
            <a:lvl1pPr marL="269875" indent="-269875">
              <a:buClr>
                <a:srgbClr val="C60C30"/>
              </a:buClr>
              <a:buFontTx/>
              <a:buBlip>
                <a:blip r:embed="rId3"/>
              </a:buBlip>
              <a:defRPr>
                <a:latin typeface="Lucida Sans Unicode" panose="020B0602030504020204" pitchFamily="34" charset="0"/>
                <a:cs typeface="Lucida Sans Unicode" panose="020B0602030504020204" pitchFamily="34" charset="0"/>
              </a:defRPr>
            </a:lvl1pPr>
            <a:lvl2pPr>
              <a:buClr>
                <a:srgbClr val="C60C30"/>
              </a:buClr>
              <a:defRPr>
                <a:latin typeface="Lucida Sans Unicode" panose="020B0602030504020204" pitchFamily="34" charset="0"/>
                <a:cs typeface="Lucida Sans Unicode" panose="020B0602030504020204" pitchFamily="34" charset="0"/>
              </a:defRPr>
            </a:lvl2pPr>
            <a:lvl3pPr>
              <a:buClr>
                <a:srgbClr val="C60C30"/>
              </a:buClr>
              <a:defRPr>
                <a:latin typeface="Lucida Sans Unicode" panose="020B0602030504020204" pitchFamily="34" charset="0"/>
                <a:cs typeface="Lucida Sans Unicode" panose="020B0602030504020204" pitchFamily="34" charset="0"/>
              </a:defRPr>
            </a:lvl3pPr>
            <a:lvl4pPr>
              <a:buClr>
                <a:srgbClr val="C60C30"/>
              </a:buClr>
              <a:defRPr>
                <a:latin typeface="Lucida Sans Unicode" panose="020B0602030504020204" pitchFamily="34" charset="0"/>
                <a:cs typeface="Lucida Sans Unicode" panose="020B0602030504020204" pitchFamily="34" charset="0"/>
              </a:defRPr>
            </a:lvl4pPr>
            <a:lvl5pPr>
              <a:buClr>
                <a:srgbClr val="C60C30"/>
              </a:buClr>
              <a:defRPr>
                <a:latin typeface="Lucida Sans Unicode" panose="020B0602030504020204" pitchFamily="34" charset="0"/>
                <a:cs typeface="Lucida Sans Unicode" panose="020B0602030504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22091659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No 2nd top line">
    <p:bg bwMode="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1200" y="283500"/>
            <a:ext cx="8741280" cy="567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nl-NL" dirty="0"/>
            </a:lvl1pPr>
          </a:lstStyle>
          <a:p>
            <a:pPr lvl="0"/>
            <a:r>
              <a:rPr lang="nl-NL"/>
              <a:t>Klik om de stijl te bewerken</a:t>
            </a:r>
          </a:p>
        </p:txBody>
      </p:sp>
      <p:sp>
        <p:nvSpPr>
          <p:cNvPr id="3" name="Content Placeholder 2"/>
          <p:cNvSpPr>
            <a:spLocks noGrp="1"/>
          </p:cNvSpPr>
          <p:nvPr>
            <p:ph idx="1"/>
          </p:nvPr>
        </p:nvSpPr>
        <p:spPr>
          <a:xfrm>
            <a:off x="140400" y="843558"/>
            <a:ext cx="8748000" cy="372214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69875" indent="-269875">
              <a:buFontTx/>
              <a:buBlip>
                <a:blip r:embed="rId3"/>
              </a:buBlip>
              <a:defRPr lang="nl-NL" dirty="0" smtClean="0">
                <a:latin typeface="Lucida Sans Unicode" panose="020B0602030504020204" pitchFamily="34" charset="0"/>
                <a:cs typeface="Lucida Sans Unicode" panose="020B0602030504020204" pitchFamily="34" charset="0"/>
              </a:defRPr>
            </a:lvl1pPr>
            <a:lvl2pPr>
              <a:defRPr lang="nl-NL" dirty="0" smtClean="0">
                <a:latin typeface="Lucida Sans Unicode" panose="020B0602030504020204" pitchFamily="34" charset="0"/>
                <a:cs typeface="Lucida Sans Unicode" panose="020B0602030504020204" pitchFamily="34" charset="0"/>
              </a:defRPr>
            </a:lvl2pPr>
            <a:lvl3pPr>
              <a:defRPr lang="nl-NL" dirty="0" smtClean="0">
                <a:latin typeface="Lucida Sans Unicode" panose="020B0602030504020204" pitchFamily="34" charset="0"/>
                <a:cs typeface="Lucida Sans Unicode" panose="020B0602030504020204" pitchFamily="34" charset="0"/>
              </a:defRPr>
            </a:lvl3pPr>
            <a:lvl4pPr>
              <a:defRPr lang="nl-NL" dirty="0" smtClean="0">
                <a:latin typeface="Lucida Sans Unicode" panose="020B0602030504020204" pitchFamily="34" charset="0"/>
                <a:cs typeface="Lucida Sans Unicode" panose="020B0602030504020204" pitchFamily="34" charset="0"/>
              </a:defRPr>
            </a:lvl4pPr>
            <a:lvl5pPr>
              <a:defRPr lang="nl-NL" dirty="0">
                <a:latin typeface="Lucida Sans Unicode" panose="020B0602030504020204" pitchFamily="34" charset="0"/>
                <a:cs typeface="Lucida Sans Unicode" panose="020B0602030504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53110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losing Slide">
    <p:bg bwMode="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AddNotifier#1"/>
          <p:cNvSpPr txBox="1">
            <a:spLocks noChangeArrowheads="1"/>
          </p:cNvSpPr>
          <p:nvPr userDrawn="1"/>
        </p:nvSpPr>
        <p:spPr bwMode="auto">
          <a:xfrm>
            <a:off x="1619672" y="2216944"/>
            <a:ext cx="5904656"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auto">
              <a:spcBef>
                <a:spcPts val="0"/>
              </a:spcBef>
              <a:spcAft>
                <a:spcPts val="0"/>
              </a:spcAft>
              <a:defRPr/>
            </a:pPr>
            <a:endParaRPr lang="nl-NL" sz="900" spc="-30" noProof="0">
              <a:latin typeface="Lucida Bright" panose="02040602050505020304" pitchFamily="18" charset="0"/>
              <a:ea typeface="Verdana" pitchFamily="34" charset="0"/>
              <a:cs typeface="Verdana" pitchFamily="34" charset="0"/>
            </a:endParaRPr>
          </a:p>
          <a:p>
            <a:pPr fontAlgn="auto">
              <a:spcBef>
                <a:spcPts val="0"/>
              </a:spcBef>
              <a:spcAft>
                <a:spcPts val="0"/>
              </a:spcAft>
              <a:defRPr/>
            </a:pPr>
            <a:endParaRPr lang="nl-NL" sz="600" spc="-30" noProof="0">
              <a:latin typeface="Lucida Bright" panose="02040602050505020304" pitchFamily="18" charset="0"/>
              <a:ea typeface="Verdana" pitchFamily="34" charset="0"/>
              <a:cs typeface="Verdana" pitchFamily="34" charset="0"/>
            </a:endParaRPr>
          </a:p>
          <a:p>
            <a:pPr fontAlgn="auto">
              <a:spcBef>
                <a:spcPts val="0"/>
              </a:spcBef>
              <a:spcAft>
                <a:spcPts val="0"/>
              </a:spcAft>
              <a:defRPr/>
            </a:pPr>
            <a:r>
              <a:rPr lang="nl-NL" sz="900" spc="-30" baseline="0" noProof="0">
                <a:latin typeface="Lucida Sans"/>
                <a:ea typeface="Verdana" pitchFamily="34" charset="0"/>
                <a:cs typeface="Verdana" pitchFamily="34" charset="0"/>
              </a:rPr>
              <a:t>© NOREA</a:t>
            </a:r>
          </a:p>
        </p:txBody>
      </p:sp>
      <p:sp>
        <p:nvSpPr>
          <p:cNvPr id="2" name="Title 1"/>
          <p:cNvSpPr>
            <a:spLocks noGrp="1"/>
          </p:cNvSpPr>
          <p:nvPr>
            <p:ph type="ctrTitle"/>
          </p:nvPr>
        </p:nvSpPr>
        <p:spPr>
          <a:xfrm>
            <a:off x="1619672" y="1215000"/>
            <a:ext cx="5904656" cy="934200"/>
          </a:xfrm>
        </p:spPr>
        <p:txBody>
          <a:bodyPr>
            <a:noAutofit/>
          </a:bodyPr>
          <a:lstStyle>
            <a:lvl1pPr>
              <a:defRPr sz="2400" baseline="0">
                <a:solidFill>
                  <a:srgbClr val="444444"/>
                </a:solidFill>
                <a:latin typeface="Lucida Sans" panose="020B0602030504020204" pitchFamily="34" charset="0"/>
              </a:defRPr>
            </a:lvl1pPr>
          </a:lstStyle>
          <a:p>
            <a:r>
              <a:rPr lang="nl-NL"/>
              <a:t>Klik om de stijl te bewerken</a:t>
            </a:r>
          </a:p>
        </p:txBody>
      </p:sp>
    </p:spTree>
    <p:extLst>
      <p:ext uri="{BB962C8B-B14F-4D97-AF65-F5344CB8AC3E}">
        <p14:creationId xmlns:p14="http://schemas.microsoft.com/office/powerpoint/2010/main" val="9669741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0813" y="283369"/>
            <a:ext cx="874871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en-US"/>
              <a:t>Klik om de stijl te bewerken</a:t>
            </a:r>
          </a:p>
        </p:txBody>
      </p:sp>
      <p:sp>
        <p:nvSpPr>
          <p:cNvPr id="1027" name="Text Placeholder 2"/>
          <p:cNvSpPr>
            <a:spLocks noGrp="1"/>
          </p:cNvSpPr>
          <p:nvPr>
            <p:ph type="body" idx="1"/>
          </p:nvPr>
        </p:nvSpPr>
        <p:spPr bwMode="auto">
          <a:xfrm>
            <a:off x="139701" y="1090613"/>
            <a:ext cx="8748713" cy="347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en-US"/>
              <a:t>Klik om de modelstijlen te bewerken</a:t>
            </a:r>
          </a:p>
          <a:p>
            <a:pPr lvl="1"/>
            <a:r>
              <a:rPr lang="nl-NL" altLang="en-US"/>
              <a:t>Tweede niveau</a:t>
            </a:r>
          </a:p>
          <a:p>
            <a:pPr lvl="2"/>
            <a:r>
              <a:rPr lang="nl-NL" altLang="en-US"/>
              <a:t>Derde niveau</a:t>
            </a:r>
          </a:p>
          <a:p>
            <a:pPr lvl="3"/>
            <a:r>
              <a:rPr lang="nl-NL" altLang="en-US"/>
              <a:t>Vierde niveau</a:t>
            </a:r>
          </a:p>
          <a:p>
            <a:pPr lvl="4"/>
            <a:r>
              <a:rPr lang="nl-NL" altLang="en-US"/>
              <a:t>Vijfde niveau</a:t>
            </a:r>
          </a:p>
        </p:txBody>
      </p:sp>
      <p:sp>
        <p:nvSpPr>
          <p:cNvPr id="7" name="Slide Number Placeholder 5"/>
          <p:cNvSpPr txBox="1">
            <a:spLocks/>
          </p:cNvSpPr>
          <p:nvPr/>
        </p:nvSpPr>
        <p:spPr>
          <a:xfrm>
            <a:off x="4363058" y="4846829"/>
            <a:ext cx="417885" cy="221377"/>
          </a:xfrm>
          <a:prstGeom prst="rect">
            <a:avLst/>
          </a:prstGeom>
        </p:spPr>
        <p:txBody>
          <a:bodyPr/>
          <a:lstStyle>
            <a:defPPr>
              <a:defRPr lang="nl-NL"/>
            </a:defPPr>
            <a:lvl1pPr algn="l" rtl="0" fontAlgn="base">
              <a:spcBef>
                <a:spcPct val="0"/>
              </a:spcBef>
              <a:spcAft>
                <a:spcPct val="0"/>
              </a:spcAft>
              <a:defRPr sz="1000" b="1" kern="1200">
                <a:solidFill>
                  <a:schemeClr val="tx1"/>
                </a:solidFill>
                <a:latin typeface="Square721 Ex BT" panose="020B0507020202060203"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pPr>
              <a:defRPr/>
            </a:pPr>
            <a:fld id="{653641E4-F772-464E-9C82-B68E712FA982}" type="slidenum">
              <a:rPr lang="nl-NL" sz="1200" smtClean="0">
                <a:solidFill>
                  <a:srgbClr val="C60C30"/>
                </a:solidFill>
                <a:latin typeface="Lucida Sans Unicode" panose="020B0602030504020204" pitchFamily="34" charset="0"/>
                <a:cs typeface="Lucida Sans Unicode" panose="020B0602030504020204" pitchFamily="34" charset="0"/>
              </a:rPr>
              <a:pPr>
                <a:defRPr/>
              </a:pPr>
              <a:t>‹nr.›</a:t>
            </a:fld>
            <a:endParaRPr lang="nl-NL" sz="1200">
              <a:solidFill>
                <a:srgbClr val="C60C30"/>
              </a:solidFill>
              <a:latin typeface="Lucida Sans Unicode" panose="020B0602030504020204" pitchFamily="34" charset="0"/>
              <a:cs typeface="Lucida Sans Unicode" panose="020B0602030504020204" pitchFamily="34" charset="0"/>
            </a:endParaRPr>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Lst>
  <p:hf hdr="0" ftr="0" dt="0"/>
  <p:txStyles>
    <p:titleStyle>
      <a:lvl1pPr algn="l" rtl="0" eaLnBrk="1" fontAlgn="base" hangingPunct="1">
        <a:spcBef>
          <a:spcPct val="0"/>
        </a:spcBef>
        <a:spcAft>
          <a:spcPct val="0"/>
        </a:spcAft>
        <a:defRPr sz="2400" b="1" kern="1200" spc="-120" baseline="0">
          <a:solidFill>
            <a:srgbClr val="444444"/>
          </a:solidFill>
          <a:latin typeface="Lucida Sans" panose="020B0602030504020204" pitchFamily="34" charset="0"/>
          <a:ea typeface="Verdana" pitchFamily="34" charset="0"/>
          <a:cs typeface="Verdana" pitchFamily="34" charset="0"/>
        </a:defRPr>
      </a:lvl1pPr>
      <a:lvl2pPr algn="l" rtl="0" eaLnBrk="1" fontAlgn="base" hangingPunct="1">
        <a:spcBef>
          <a:spcPct val="0"/>
        </a:spcBef>
        <a:spcAft>
          <a:spcPct val="0"/>
        </a:spcAft>
        <a:defRPr sz="2400" b="1">
          <a:solidFill>
            <a:schemeClr val="tx1"/>
          </a:solidFill>
          <a:latin typeface="Verdana" pitchFamily="34" charset="0"/>
          <a:ea typeface="Verdana" pitchFamily="34" charset="0"/>
          <a:cs typeface="Verdana" pitchFamily="34" charset="0"/>
        </a:defRPr>
      </a:lvl2pPr>
      <a:lvl3pPr algn="l" rtl="0" eaLnBrk="1" fontAlgn="base" hangingPunct="1">
        <a:spcBef>
          <a:spcPct val="0"/>
        </a:spcBef>
        <a:spcAft>
          <a:spcPct val="0"/>
        </a:spcAft>
        <a:defRPr sz="2400" b="1">
          <a:solidFill>
            <a:schemeClr val="tx1"/>
          </a:solidFill>
          <a:latin typeface="Verdana" pitchFamily="34" charset="0"/>
          <a:ea typeface="Verdana" pitchFamily="34" charset="0"/>
          <a:cs typeface="Verdana" pitchFamily="34" charset="0"/>
        </a:defRPr>
      </a:lvl3pPr>
      <a:lvl4pPr algn="l" rtl="0" eaLnBrk="1" fontAlgn="base" hangingPunct="1">
        <a:spcBef>
          <a:spcPct val="0"/>
        </a:spcBef>
        <a:spcAft>
          <a:spcPct val="0"/>
        </a:spcAft>
        <a:defRPr sz="2400" b="1">
          <a:solidFill>
            <a:schemeClr val="tx1"/>
          </a:solidFill>
          <a:latin typeface="Verdana" pitchFamily="34" charset="0"/>
          <a:ea typeface="Verdana" pitchFamily="34" charset="0"/>
          <a:cs typeface="Verdana" pitchFamily="34" charset="0"/>
        </a:defRPr>
      </a:lvl4pPr>
      <a:lvl5pPr algn="l" rtl="0" eaLnBrk="1" fontAlgn="base" hangingPunct="1">
        <a:spcBef>
          <a:spcPct val="0"/>
        </a:spcBef>
        <a:spcAft>
          <a:spcPct val="0"/>
        </a:spcAft>
        <a:defRPr sz="2400" b="1">
          <a:solidFill>
            <a:schemeClr val="tx1"/>
          </a:solidFill>
          <a:latin typeface="Verdana" pitchFamily="34" charset="0"/>
          <a:ea typeface="Verdana" pitchFamily="34" charset="0"/>
          <a:cs typeface="Verdana" pitchFamily="34" charset="0"/>
        </a:defRPr>
      </a:lvl5pPr>
      <a:lvl6pPr marL="457200" algn="l" rtl="0" eaLnBrk="1" fontAlgn="base" hangingPunct="1">
        <a:spcBef>
          <a:spcPct val="0"/>
        </a:spcBef>
        <a:spcAft>
          <a:spcPct val="0"/>
        </a:spcAft>
        <a:defRPr sz="2400" b="1">
          <a:solidFill>
            <a:schemeClr val="tx1"/>
          </a:solidFill>
          <a:latin typeface="Verdana" pitchFamily="34" charset="0"/>
          <a:ea typeface="Verdana" pitchFamily="34" charset="0"/>
          <a:cs typeface="Verdana" pitchFamily="34" charset="0"/>
        </a:defRPr>
      </a:lvl6pPr>
      <a:lvl7pPr marL="914400" algn="l" rtl="0" eaLnBrk="1" fontAlgn="base" hangingPunct="1">
        <a:spcBef>
          <a:spcPct val="0"/>
        </a:spcBef>
        <a:spcAft>
          <a:spcPct val="0"/>
        </a:spcAft>
        <a:defRPr sz="2400" b="1">
          <a:solidFill>
            <a:schemeClr val="tx1"/>
          </a:solidFill>
          <a:latin typeface="Verdana" pitchFamily="34" charset="0"/>
          <a:ea typeface="Verdana" pitchFamily="34" charset="0"/>
          <a:cs typeface="Verdana" pitchFamily="34" charset="0"/>
        </a:defRPr>
      </a:lvl7pPr>
      <a:lvl8pPr marL="1371600" algn="l" rtl="0" eaLnBrk="1" fontAlgn="base" hangingPunct="1">
        <a:spcBef>
          <a:spcPct val="0"/>
        </a:spcBef>
        <a:spcAft>
          <a:spcPct val="0"/>
        </a:spcAft>
        <a:defRPr sz="2400" b="1">
          <a:solidFill>
            <a:schemeClr val="tx1"/>
          </a:solidFill>
          <a:latin typeface="Verdana" pitchFamily="34" charset="0"/>
          <a:ea typeface="Verdana" pitchFamily="34" charset="0"/>
          <a:cs typeface="Verdana" pitchFamily="34" charset="0"/>
        </a:defRPr>
      </a:lvl8pPr>
      <a:lvl9pPr marL="1828800" algn="l" rtl="0" eaLnBrk="1" fontAlgn="base" hangingPunct="1">
        <a:spcBef>
          <a:spcPct val="0"/>
        </a:spcBef>
        <a:spcAft>
          <a:spcPct val="0"/>
        </a:spcAft>
        <a:defRPr sz="2400" b="1">
          <a:solidFill>
            <a:schemeClr val="tx1"/>
          </a:solidFill>
          <a:latin typeface="Verdana" pitchFamily="34" charset="0"/>
          <a:ea typeface="Verdana" pitchFamily="34" charset="0"/>
          <a:cs typeface="Verdana" pitchFamily="34" charset="0"/>
        </a:defRPr>
      </a:lvl9pPr>
    </p:titleStyle>
    <p:bodyStyle>
      <a:lvl1pPr marL="269875" indent="-269875" algn="l" rtl="0" eaLnBrk="1" fontAlgn="base" hangingPunct="1">
        <a:spcBef>
          <a:spcPct val="20000"/>
        </a:spcBef>
        <a:spcAft>
          <a:spcPct val="0"/>
        </a:spcAft>
        <a:buClr>
          <a:srgbClr val="C60C30"/>
        </a:buClr>
        <a:buFontTx/>
        <a:buBlip>
          <a:blip r:embed="rId7"/>
        </a:buBlip>
        <a:defRPr sz="1600" kern="1200" spc="-100" baseline="0">
          <a:solidFill>
            <a:schemeClr val="tx1"/>
          </a:solidFill>
          <a:latin typeface="Lucida Sans Unicode" panose="020B0602030504020204" pitchFamily="34" charset="0"/>
          <a:ea typeface="Verdana" pitchFamily="34" charset="0"/>
          <a:cs typeface="Lucida Sans Unicode" panose="020B0602030504020204" pitchFamily="34" charset="0"/>
        </a:defRPr>
      </a:lvl1pPr>
      <a:lvl2pPr marL="539750" indent="-269875" algn="l" rtl="0" eaLnBrk="1" fontAlgn="base" hangingPunct="1">
        <a:spcBef>
          <a:spcPts val="388"/>
        </a:spcBef>
        <a:spcAft>
          <a:spcPct val="0"/>
        </a:spcAft>
        <a:buClr>
          <a:srgbClr val="C60C30"/>
        </a:buClr>
        <a:buFont typeface="Arial" charset="0"/>
        <a:buChar char="–"/>
        <a:defRPr sz="1600" kern="1200" spc="-100" baseline="0">
          <a:solidFill>
            <a:schemeClr val="tx1"/>
          </a:solidFill>
          <a:latin typeface="Lucida Sans Unicode" panose="020B0602030504020204" pitchFamily="34" charset="0"/>
          <a:ea typeface="Verdana" pitchFamily="34" charset="0"/>
          <a:cs typeface="Lucida Sans Unicode" panose="020B0602030504020204" pitchFamily="34" charset="0"/>
        </a:defRPr>
      </a:lvl2pPr>
      <a:lvl3pPr marL="809625" indent="-269875" algn="l" rtl="0" eaLnBrk="1" fontAlgn="base" hangingPunct="1">
        <a:spcBef>
          <a:spcPct val="20000"/>
        </a:spcBef>
        <a:spcAft>
          <a:spcPct val="0"/>
        </a:spcAft>
        <a:buClr>
          <a:srgbClr val="C60C30"/>
        </a:buClr>
        <a:buFont typeface="Arial" charset="0"/>
        <a:buChar char="•"/>
        <a:defRPr sz="1600" kern="1200" spc="-100" baseline="0">
          <a:solidFill>
            <a:schemeClr val="tx1"/>
          </a:solidFill>
          <a:latin typeface="Lucida Sans Unicode" panose="020B0602030504020204" pitchFamily="34" charset="0"/>
          <a:ea typeface="Verdana" pitchFamily="34" charset="0"/>
          <a:cs typeface="Lucida Sans Unicode" panose="020B0602030504020204" pitchFamily="34" charset="0"/>
        </a:defRPr>
      </a:lvl3pPr>
      <a:lvl4pPr marL="1079500" indent="-269875" algn="l" rtl="0" eaLnBrk="1" fontAlgn="base" hangingPunct="1">
        <a:spcBef>
          <a:spcPct val="20000"/>
        </a:spcBef>
        <a:spcAft>
          <a:spcPct val="0"/>
        </a:spcAft>
        <a:buClr>
          <a:srgbClr val="C60C30"/>
        </a:buClr>
        <a:buFont typeface="Arial" charset="0"/>
        <a:buChar char="–"/>
        <a:defRPr sz="1600" kern="1200" spc="-100" baseline="0">
          <a:solidFill>
            <a:schemeClr val="tx1"/>
          </a:solidFill>
          <a:latin typeface="Lucida Sans Unicode" panose="020B0602030504020204" pitchFamily="34" charset="0"/>
          <a:ea typeface="Verdana" pitchFamily="34" charset="0"/>
          <a:cs typeface="Lucida Sans Unicode" panose="020B0602030504020204" pitchFamily="34" charset="0"/>
        </a:defRPr>
      </a:lvl4pPr>
      <a:lvl5pPr marL="1349375" indent="-269875" algn="l" rtl="0" eaLnBrk="1" fontAlgn="base" hangingPunct="1">
        <a:spcBef>
          <a:spcPct val="20000"/>
        </a:spcBef>
        <a:spcAft>
          <a:spcPct val="0"/>
        </a:spcAft>
        <a:buClr>
          <a:srgbClr val="C60C30"/>
        </a:buClr>
        <a:buFont typeface="Arial" charset="0"/>
        <a:buChar char="»"/>
        <a:defRPr sz="1600" kern="1200" spc="-100" baseline="0">
          <a:solidFill>
            <a:schemeClr val="tx1"/>
          </a:solidFill>
          <a:latin typeface="Lucida Sans Unicode" panose="020B0602030504020204" pitchFamily="34" charset="0"/>
          <a:ea typeface="Verdana" pitchFamily="34" charset="0"/>
          <a:cs typeface="Lucida Sans Unicode" panose="020B0602030504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07/relationships/hdphoto" Target="../media/hdphoto3.wdp"/></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microsoft.com/office/2007/relationships/hdphoto" Target="../media/hdphoto4.wdp"/></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microsoft.com/office/2007/relationships/hdphoto" Target="../media/hdphoto5.wdp"/></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microsoft.com/office/2007/relationships/hdphoto" Target="../media/hdphoto6.wdp"/></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9218" name="Title 1"/>
          <p:cNvSpPr>
            <a:spLocks noGrp="1"/>
          </p:cNvSpPr>
          <p:nvPr>
            <p:ph type="ctrTitle"/>
          </p:nvPr>
        </p:nvSpPr>
        <p:spPr>
          <a:xfrm>
            <a:off x="1619672" y="1047750"/>
            <a:ext cx="5904656" cy="1102519"/>
          </a:xfrm>
        </p:spPr>
        <p:txBody>
          <a:bodyPr/>
          <a:lstStyle/>
          <a:p>
            <a:pPr eaLnBrk="1" hangingPunct="1"/>
            <a:r>
              <a:rPr lang="nl-NL" altLang="en-US" dirty="0"/>
              <a:t>Seminar Dossiervorming</a:t>
            </a:r>
          </a:p>
        </p:txBody>
      </p:sp>
      <p:sp>
        <p:nvSpPr>
          <p:cNvPr id="9219" name="Subtitle 2"/>
          <p:cNvSpPr>
            <a:spLocks noGrp="1"/>
          </p:cNvSpPr>
          <p:nvPr>
            <p:ph type="subTitle" idx="1"/>
          </p:nvPr>
        </p:nvSpPr>
        <p:spPr>
          <a:xfrm>
            <a:off x="1619672" y="2216944"/>
            <a:ext cx="5904656" cy="1114425"/>
          </a:xfrm>
        </p:spPr>
        <p:txBody>
          <a:bodyPr/>
          <a:lstStyle/>
          <a:p>
            <a:pPr eaLnBrk="1" hangingPunct="1"/>
            <a:r>
              <a:rPr lang="nl-NL" altLang="en-US" dirty="0">
                <a:latin typeface="Lucida Sans" panose="020B0602030504020204" pitchFamily="34" charset="0"/>
              </a:rPr>
              <a:t>De basis van het werk van de RE?!</a:t>
            </a:r>
          </a:p>
        </p:txBody>
      </p:sp>
      <p:sp>
        <p:nvSpPr>
          <p:cNvPr id="4" name="AddCustomDate#1"/>
          <p:cNvSpPr txBox="1">
            <a:spLocks noChangeArrowheads="1"/>
          </p:cNvSpPr>
          <p:nvPr/>
        </p:nvSpPr>
        <p:spPr bwMode="auto">
          <a:xfrm>
            <a:off x="3927433" y="3489723"/>
            <a:ext cx="12554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nl-NL"/>
            </a:defPPr>
            <a:lvl1pPr>
              <a:defRPr sz="1200" spc="-100" baseline="0">
                <a:solidFill>
                  <a:srgbClr val="444444"/>
                </a:solidFill>
                <a:latin typeface="Lucida Bright" panose="02040602050505020304" pitchFamily="18" charset="0"/>
                <a:ea typeface="Verdana" pitchFamily="34" charset="0"/>
                <a:cs typeface="Verdana"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lvl="0"/>
            <a:r>
              <a:rPr lang="nl-NL" altLang="en-US" noProof="0" dirty="0">
                <a:latin typeface="Lucida Sans"/>
              </a:rPr>
              <a:t>24 oktober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329E4F-FD80-31DB-1952-F9720AF4ED4F}"/>
              </a:ext>
            </a:extLst>
          </p:cNvPr>
          <p:cNvSpPr>
            <a:spLocks noGrp="1"/>
          </p:cNvSpPr>
          <p:nvPr>
            <p:ph type="title"/>
          </p:nvPr>
        </p:nvSpPr>
        <p:spPr/>
        <p:txBody>
          <a:bodyPr/>
          <a:lstStyle/>
          <a:p>
            <a:r>
              <a:rPr lang="nl-NL"/>
              <a:t>Inleiding</a:t>
            </a:r>
            <a:endParaRPr lang="en-US"/>
          </a:p>
        </p:txBody>
      </p:sp>
      <p:sp>
        <p:nvSpPr>
          <p:cNvPr id="3" name="Tijdelijke aanduiding voor inhoud 2">
            <a:extLst>
              <a:ext uri="{FF2B5EF4-FFF2-40B4-BE49-F238E27FC236}">
                <a16:creationId xmlns:a16="http://schemas.microsoft.com/office/drawing/2014/main" id="{C9AD4E11-8CAA-0487-5D19-B503B54C24E0}"/>
              </a:ext>
            </a:extLst>
          </p:cNvPr>
          <p:cNvSpPr>
            <a:spLocks noGrp="1"/>
          </p:cNvSpPr>
          <p:nvPr>
            <p:ph idx="1"/>
          </p:nvPr>
        </p:nvSpPr>
        <p:spPr/>
        <p:txBody>
          <a:bodyPr/>
          <a:lstStyle/>
          <a:p>
            <a:r>
              <a:rPr lang="nl-NL" dirty="0"/>
              <a:t>Waarom is dossiervorming van belang?</a:t>
            </a:r>
          </a:p>
          <a:p>
            <a:endParaRPr lang="nl-NL" dirty="0"/>
          </a:p>
          <a:p>
            <a:r>
              <a:rPr lang="nl-NL" dirty="0"/>
              <a:t>Wat is een goed dossier?</a:t>
            </a:r>
          </a:p>
          <a:p>
            <a:endParaRPr lang="nl-NL" dirty="0"/>
          </a:p>
          <a:p>
            <a:r>
              <a:rPr lang="nl-NL" dirty="0"/>
              <a:t>Wat is documentatie?</a:t>
            </a:r>
          </a:p>
          <a:p>
            <a:endParaRPr lang="nl-NL" dirty="0"/>
          </a:p>
          <a:p>
            <a:r>
              <a:rPr lang="en-US" dirty="0" err="1"/>
              <a:t>Discussie</a:t>
            </a:r>
            <a:r>
              <a:rPr lang="en-US" dirty="0"/>
              <a:t>…</a:t>
            </a:r>
            <a:endParaRPr lang="nl-NL" dirty="0"/>
          </a:p>
          <a:p>
            <a:endParaRPr lang="nl-NL" dirty="0"/>
          </a:p>
          <a:p>
            <a:pPr marL="0" indent="0">
              <a:buNone/>
            </a:pPr>
            <a:endParaRPr lang="en-US" dirty="0"/>
          </a:p>
        </p:txBody>
      </p:sp>
    </p:spTree>
    <p:extLst>
      <p:ext uri="{BB962C8B-B14F-4D97-AF65-F5344CB8AC3E}">
        <p14:creationId xmlns:p14="http://schemas.microsoft.com/office/powerpoint/2010/main" val="1058218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28E05-6ABC-71C1-0888-569D93720C3D}"/>
              </a:ext>
            </a:extLst>
          </p:cNvPr>
          <p:cNvSpPr>
            <a:spLocks noGrp="1"/>
          </p:cNvSpPr>
          <p:nvPr>
            <p:ph type="title"/>
          </p:nvPr>
        </p:nvSpPr>
        <p:spPr/>
        <p:txBody>
          <a:bodyPr/>
          <a:lstStyle/>
          <a:p>
            <a:r>
              <a:rPr lang="en-US" dirty="0" err="1"/>
              <a:t>Belang</a:t>
            </a:r>
            <a:r>
              <a:rPr lang="en-US" dirty="0"/>
              <a:t> van </a:t>
            </a:r>
            <a:r>
              <a:rPr lang="en-US" dirty="0" err="1"/>
              <a:t>dossiervorming</a:t>
            </a:r>
            <a:endParaRPr lang="en-US" dirty="0"/>
          </a:p>
        </p:txBody>
      </p:sp>
      <p:pic>
        <p:nvPicPr>
          <p:cNvPr id="5" name="Content Placeholder 4" descr="Tabel met daarin de definities van Documentatie en Dossier&#10;">
            <a:extLst>
              <a:ext uri="{FF2B5EF4-FFF2-40B4-BE49-F238E27FC236}">
                <a16:creationId xmlns:a16="http://schemas.microsoft.com/office/drawing/2014/main" id="{EAA62373-4357-C519-E82E-8FDF25369131}"/>
              </a:ext>
            </a:extLst>
          </p:cNvPr>
          <p:cNvPicPr>
            <a:picLocks noGrp="1" noChangeAspect="1"/>
          </p:cNvPicPr>
          <p:nvPr>
            <p:ph idx="1"/>
          </p:nvPr>
        </p:nvPicPr>
        <p:blipFill>
          <a:blip r:embed="rId3"/>
          <a:stretch>
            <a:fillRect/>
          </a:stretch>
        </p:blipFill>
        <p:spPr>
          <a:xfrm>
            <a:off x="648832" y="2320019"/>
            <a:ext cx="5506218" cy="1695687"/>
          </a:xfrm>
        </p:spPr>
      </p:pic>
      <p:sp>
        <p:nvSpPr>
          <p:cNvPr id="7" name="TextBox 6">
            <a:extLst>
              <a:ext uri="{FF2B5EF4-FFF2-40B4-BE49-F238E27FC236}">
                <a16:creationId xmlns:a16="http://schemas.microsoft.com/office/drawing/2014/main" id="{37BA3C56-834D-BB97-A03A-6B7380CC6A87}"/>
              </a:ext>
            </a:extLst>
          </p:cNvPr>
          <p:cNvSpPr txBox="1"/>
          <p:nvPr/>
        </p:nvSpPr>
        <p:spPr>
          <a:xfrm>
            <a:off x="511267" y="850107"/>
            <a:ext cx="8129038" cy="1384995"/>
          </a:xfrm>
          <a:prstGeom prst="rect">
            <a:avLst/>
          </a:prstGeom>
          <a:noFill/>
        </p:spPr>
        <p:txBody>
          <a:bodyPr wrap="square">
            <a:spAutoFit/>
          </a:bodyPr>
          <a:lstStyle/>
          <a:p>
            <a:r>
              <a:rPr lang="nl-NL" sz="1600" dirty="0"/>
              <a:t>Het is er voor de auditor zelf: om hem of haar te helpen bij het plannen van de opdracht en om zicht te houden op de goede uitvoering ervan.</a:t>
            </a:r>
          </a:p>
          <a:p>
            <a:endParaRPr lang="nl-NL" sz="1600" dirty="0"/>
          </a:p>
          <a:p>
            <a:r>
              <a:rPr lang="nl-NL" sz="1600" dirty="0"/>
              <a:t>Daarnaast is het voor verantwoording.</a:t>
            </a:r>
            <a:endParaRPr lang="nl-NL" sz="2000" dirty="0"/>
          </a:p>
          <a:p>
            <a:endParaRPr lang="en-US" sz="2000" dirty="0"/>
          </a:p>
        </p:txBody>
      </p:sp>
    </p:spTree>
    <p:extLst>
      <p:ext uri="{BB962C8B-B14F-4D97-AF65-F5344CB8AC3E}">
        <p14:creationId xmlns:p14="http://schemas.microsoft.com/office/powerpoint/2010/main" val="3596711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A2E081-B333-FCB2-C3D8-70AB682BE550}"/>
              </a:ext>
            </a:extLst>
          </p:cNvPr>
          <p:cNvSpPr>
            <a:spLocks noGrp="1"/>
          </p:cNvSpPr>
          <p:nvPr>
            <p:ph type="title"/>
          </p:nvPr>
        </p:nvSpPr>
        <p:spPr/>
        <p:txBody>
          <a:bodyPr/>
          <a:lstStyle/>
          <a:p>
            <a:r>
              <a:rPr lang="nl-NL" dirty="0"/>
              <a:t>Een goed dossier…</a:t>
            </a:r>
          </a:p>
        </p:txBody>
      </p:sp>
      <p:sp>
        <p:nvSpPr>
          <p:cNvPr id="9" name="Tijdelijke aanduiding voor inhoud 2">
            <a:extLst>
              <a:ext uri="{FF2B5EF4-FFF2-40B4-BE49-F238E27FC236}">
                <a16:creationId xmlns:a16="http://schemas.microsoft.com/office/drawing/2014/main" id="{1BFFAE1F-9A67-A0F0-8AB0-3A458877D52F}"/>
              </a:ext>
            </a:extLst>
          </p:cNvPr>
          <p:cNvSpPr txBox="1">
            <a:spLocks/>
          </p:cNvSpPr>
          <p:nvPr/>
        </p:nvSpPr>
        <p:spPr bwMode="auto">
          <a:xfrm>
            <a:off x="139701" y="1090613"/>
            <a:ext cx="8748713" cy="347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69875" indent="-269875" algn="l" rtl="0" eaLnBrk="1" fontAlgn="base" hangingPunct="1">
              <a:spcBef>
                <a:spcPct val="20000"/>
              </a:spcBef>
              <a:spcAft>
                <a:spcPct val="0"/>
              </a:spcAft>
              <a:buClr>
                <a:srgbClr val="C60C30"/>
              </a:buClr>
              <a:buFontTx/>
              <a:buBlip>
                <a:blip r:embed="rId3"/>
              </a:buBlip>
              <a:defRPr sz="1600" kern="1200" spc="-100" baseline="0">
                <a:solidFill>
                  <a:schemeClr val="tx1"/>
                </a:solidFill>
                <a:latin typeface="Lucida Sans Unicode" panose="020B0602030504020204" pitchFamily="34" charset="0"/>
                <a:ea typeface="Verdana" pitchFamily="34" charset="0"/>
                <a:cs typeface="Lucida Sans Unicode" panose="020B0602030504020204" pitchFamily="34" charset="0"/>
              </a:defRPr>
            </a:lvl1pPr>
            <a:lvl2pPr marL="539750" indent="-269875" algn="l" rtl="0" eaLnBrk="1" fontAlgn="base" hangingPunct="1">
              <a:spcBef>
                <a:spcPts val="388"/>
              </a:spcBef>
              <a:spcAft>
                <a:spcPct val="0"/>
              </a:spcAft>
              <a:buClr>
                <a:srgbClr val="C60C30"/>
              </a:buClr>
              <a:buFont typeface="Arial" charset="0"/>
              <a:buChar char="–"/>
              <a:defRPr sz="1600" kern="1200" spc="-100" baseline="0">
                <a:solidFill>
                  <a:schemeClr val="tx1"/>
                </a:solidFill>
                <a:latin typeface="Lucida Sans Unicode" panose="020B0602030504020204" pitchFamily="34" charset="0"/>
                <a:ea typeface="Verdana" pitchFamily="34" charset="0"/>
                <a:cs typeface="Lucida Sans Unicode" panose="020B0602030504020204" pitchFamily="34" charset="0"/>
              </a:defRPr>
            </a:lvl2pPr>
            <a:lvl3pPr marL="809625" indent="-269875" algn="l" rtl="0" eaLnBrk="1" fontAlgn="base" hangingPunct="1">
              <a:spcBef>
                <a:spcPct val="20000"/>
              </a:spcBef>
              <a:spcAft>
                <a:spcPct val="0"/>
              </a:spcAft>
              <a:buClr>
                <a:srgbClr val="C60C30"/>
              </a:buClr>
              <a:buFont typeface="Arial" charset="0"/>
              <a:buChar char="•"/>
              <a:defRPr sz="1600" kern="1200" spc="-100" baseline="0">
                <a:solidFill>
                  <a:schemeClr val="tx1"/>
                </a:solidFill>
                <a:latin typeface="Lucida Sans Unicode" panose="020B0602030504020204" pitchFamily="34" charset="0"/>
                <a:ea typeface="Verdana" pitchFamily="34" charset="0"/>
                <a:cs typeface="Lucida Sans Unicode" panose="020B0602030504020204" pitchFamily="34" charset="0"/>
              </a:defRPr>
            </a:lvl3pPr>
            <a:lvl4pPr marL="1079500" indent="-269875" algn="l" rtl="0" eaLnBrk="1" fontAlgn="base" hangingPunct="1">
              <a:spcBef>
                <a:spcPct val="20000"/>
              </a:spcBef>
              <a:spcAft>
                <a:spcPct val="0"/>
              </a:spcAft>
              <a:buClr>
                <a:srgbClr val="C60C30"/>
              </a:buClr>
              <a:buFont typeface="Arial" charset="0"/>
              <a:buChar char="–"/>
              <a:defRPr sz="1600" kern="1200" spc="-100" baseline="0">
                <a:solidFill>
                  <a:schemeClr val="tx1"/>
                </a:solidFill>
                <a:latin typeface="Lucida Sans Unicode" panose="020B0602030504020204" pitchFamily="34" charset="0"/>
                <a:ea typeface="Verdana" pitchFamily="34" charset="0"/>
                <a:cs typeface="Lucida Sans Unicode" panose="020B0602030504020204" pitchFamily="34" charset="0"/>
              </a:defRPr>
            </a:lvl4pPr>
            <a:lvl5pPr marL="1349375" indent="-269875" algn="l" rtl="0" eaLnBrk="1" fontAlgn="base" hangingPunct="1">
              <a:spcBef>
                <a:spcPct val="20000"/>
              </a:spcBef>
              <a:spcAft>
                <a:spcPct val="0"/>
              </a:spcAft>
              <a:buClr>
                <a:srgbClr val="C60C30"/>
              </a:buClr>
              <a:buFont typeface="Arial" charset="0"/>
              <a:buChar char="»"/>
              <a:defRPr sz="1600" kern="1200" spc="-100" baseline="0">
                <a:solidFill>
                  <a:schemeClr val="tx1"/>
                </a:solidFill>
                <a:latin typeface="Lucida Sans Unicode" panose="020B0602030504020204" pitchFamily="34" charset="0"/>
                <a:ea typeface="Verdana" pitchFamily="34" charset="0"/>
                <a:cs typeface="Lucida Sans Unicode" panose="020B0602030504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NL" u="sng" dirty="0"/>
              <a:t>Kenmerk 1</a:t>
            </a:r>
            <a:r>
              <a:rPr lang="nl-NL" dirty="0"/>
              <a:t>: een goed (audit)dossier laat duidelijk alle relevante (controle)stappen en hun onderlinge samenhang zien</a:t>
            </a:r>
          </a:p>
          <a:p>
            <a:pPr lvl="1"/>
            <a:endParaRPr lang="nl-NL" dirty="0"/>
          </a:p>
          <a:p>
            <a:r>
              <a:rPr lang="nl-NL" u="sng" dirty="0"/>
              <a:t>Kenmerk 2</a:t>
            </a:r>
            <a:r>
              <a:rPr lang="nl-NL" dirty="0"/>
              <a:t>: een goed (audit)dossier bevat voldoende motivering van de keuzes die de auditor heeft gemaakt in het kader van zijn professionele oordeelsvorming of advies</a:t>
            </a:r>
          </a:p>
          <a:p>
            <a:pPr lvl="1"/>
            <a:endParaRPr lang="nl-NL" dirty="0"/>
          </a:p>
          <a:p>
            <a:r>
              <a:rPr lang="nl-NL" u="sng" dirty="0"/>
              <a:t>Kenmerk 3</a:t>
            </a:r>
            <a:r>
              <a:rPr lang="nl-NL" dirty="0"/>
              <a:t>: in een goed (audit)dossier zijn de uitgevoerde werkzaamheden voldoende gedetailleerd vastgelegd</a:t>
            </a:r>
          </a:p>
          <a:p>
            <a:endParaRPr lang="nl-NL" dirty="0"/>
          </a:p>
          <a:p>
            <a:r>
              <a:rPr lang="nl-NL" u="sng" dirty="0"/>
              <a:t>Kenmerk 4</a:t>
            </a:r>
            <a:r>
              <a:rPr lang="nl-NL" dirty="0"/>
              <a:t>: een goed auditdossier is compleet, overzichtelijk en zelfstandig door te nemen</a:t>
            </a:r>
          </a:p>
        </p:txBody>
      </p:sp>
    </p:spTree>
    <p:extLst>
      <p:ext uri="{BB962C8B-B14F-4D97-AF65-F5344CB8AC3E}">
        <p14:creationId xmlns:p14="http://schemas.microsoft.com/office/powerpoint/2010/main" val="2726771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3BB59B-DD79-4A81-58EA-4CE82463F107}"/>
              </a:ext>
            </a:extLst>
          </p:cNvPr>
          <p:cNvSpPr>
            <a:spLocks noGrp="1"/>
          </p:cNvSpPr>
          <p:nvPr>
            <p:ph type="title"/>
          </p:nvPr>
        </p:nvSpPr>
        <p:spPr/>
        <p:txBody>
          <a:bodyPr/>
          <a:lstStyle/>
          <a:p>
            <a:r>
              <a:rPr lang="nl-NL" dirty="0"/>
              <a:t>Dossier en documentatie</a:t>
            </a:r>
          </a:p>
        </p:txBody>
      </p:sp>
      <p:sp>
        <p:nvSpPr>
          <p:cNvPr id="3" name="Tijdelijke aanduiding voor inhoud 2">
            <a:extLst>
              <a:ext uri="{FF2B5EF4-FFF2-40B4-BE49-F238E27FC236}">
                <a16:creationId xmlns:a16="http://schemas.microsoft.com/office/drawing/2014/main" id="{ADAA4156-6ACE-17F0-DFEF-8A69C79F8399}"/>
              </a:ext>
            </a:extLst>
          </p:cNvPr>
          <p:cNvSpPr>
            <a:spLocks noGrp="1"/>
          </p:cNvSpPr>
          <p:nvPr>
            <p:ph idx="1"/>
          </p:nvPr>
        </p:nvSpPr>
        <p:spPr/>
        <p:txBody>
          <a:bodyPr/>
          <a:lstStyle/>
          <a:p>
            <a:r>
              <a:rPr lang="nl-NL" dirty="0" err="1"/>
              <a:t>Guidance</a:t>
            </a:r>
            <a:r>
              <a:rPr lang="nl-NL" dirty="0"/>
              <a:t> bij inrichting dossier per fase van de opdracht</a:t>
            </a:r>
          </a:p>
        </p:txBody>
      </p:sp>
      <p:graphicFrame>
        <p:nvGraphicFramePr>
          <p:cNvPr id="4" name="Diagram 3" descr="Fasen van de opdracht: Opdrachtaanvaarding, planning en voorbereiding, uitvoering en rapportering en afronding.">
            <a:extLst>
              <a:ext uri="{FF2B5EF4-FFF2-40B4-BE49-F238E27FC236}">
                <a16:creationId xmlns:a16="http://schemas.microsoft.com/office/drawing/2014/main" id="{B9C85BD5-7A8B-7CE3-C74E-8113C56C7C61}"/>
              </a:ext>
            </a:extLst>
          </p:cNvPr>
          <p:cNvGraphicFramePr/>
          <p:nvPr>
            <p:extLst>
              <p:ext uri="{D42A27DB-BD31-4B8C-83A1-F6EECF244321}">
                <p14:modId xmlns:p14="http://schemas.microsoft.com/office/powerpoint/2010/main" val="2088043644"/>
              </p:ext>
            </p:extLst>
          </p:nvPr>
        </p:nvGraphicFramePr>
        <p:xfrm>
          <a:off x="323273" y="1551709"/>
          <a:ext cx="8428182" cy="31628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7973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FAC882-200B-C6D5-264C-24E218B3040D}"/>
              </a:ext>
            </a:extLst>
          </p:cNvPr>
          <p:cNvSpPr>
            <a:spLocks noGrp="1"/>
          </p:cNvSpPr>
          <p:nvPr>
            <p:ph type="title"/>
          </p:nvPr>
        </p:nvSpPr>
        <p:spPr/>
        <p:txBody>
          <a:bodyPr/>
          <a:lstStyle/>
          <a:p>
            <a:r>
              <a:rPr lang="nl-NL" dirty="0"/>
              <a:t>Wat is documentatie?</a:t>
            </a:r>
          </a:p>
        </p:txBody>
      </p:sp>
      <p:sp>
        <p:nvSpPr>
          <p:cNvPr id="9" name="Text Placeholder 5">
            <a:extLst>
              <a:ext uri="{FF2B5EF4-FFF2-40B4-BE49-F238E27FC236}">
                <a16:creationId xmlns:a16="http://schemas.microsoft.com/office/drawing/2014/main" id="{DC8F8262-E368-D025-3D1F-3C3D145660AF}"/>
              </a:ext>
            </a:extLst>
          </p:cNvPr>
          <p:cNvSpPr txBox="1">
            <a:spLocks/>
          </p:cNvSpPr>
          <p:nvPr/>
        </p:nvSpPr>
        <p:spPr>
          <a:xfrm>
            <a:off x="211440" y="951612"/>
            <a:ext cx="7047456" cy="2863850"/>
          </a:xfrm>
          <a:prstGeom prst="rect">
            <a:avLst/>
          </a:prstGeom>
        </p:spPr>
        <p:txBody>
          <a:bodyPr/>
          <a:lstStyle>
            <a:lvl1pPr marL="269875" indent="-269875" algn="l" rtl="0" eaLnBrk="1" fontAlgn="base" hangingPunct="1">
              <a:spcBef>
                <a:spcPct val="20000"/>
              </a:spcBef>
              <a:spcAft>
                <a:spcPct val="0"/>
              </a:spcAft>
              <a:buClr>
                <a:srgbClr val="C60C30"/>
              </a:buClr>
              <a:buFontTx/>
              <a:buBlip>
                <a:blip r:embed="rId3"/>
              </a:buBlip>
              <a:defRPr sz="1600" kern="1200" spc="-100" baseline="0">
                <a:solidFill>
                  <a:schemeClr val="tx1"/>
                </a:solidFill>
                <a:latin typeface="Lucida Sans Unicode" panose="020B0602030504020204" pitchFamily="34" charset="0"/>
                <a:ea typeface="Verdana" pitchFamily="34" charset="0"/>
                <a:cs typeface="Lucida Sans Unicode" panose="020B0602030504020204" pitchFamily="34" charset="0"/>
              </a:defRPr>
            </a:lvl1pPr>
            <a:lvl2pPr marL="539750" indent="-269875" algn="l" rtl="0" eaLnBrk="1" fontAlgn="base" hangingPunct="1">
              <a:spcBef>
                <a:spcPts val="388"/>
              </a:spcBef>
              <a:spcAft>
                <a:spcPct val="0"/>
              </a:spcAft>
              <a:buClr>
                <a:srgbClr val="C60C30"/>
              </a:buClr>
              <a:buFont typeface="Arial" charset="0"/>
              <a:buChar char="–"/>
              <a:defRPr sz="1600" kern="1200" spc="-100" baseline="0">
                <a:solidFill>
                  <a:schemeClr val="tx1"/>
                </a:solidFill>
                <a:latin typeface="Lucida Sans Unicode" panose="020B0602030504020204" pitchFamily="34" charset="0"/>
                <a:ea typeface="Verdana" pitchFamily="34" charset="0"/>
                <a:cs typeface="Lucida Sans Unicode" panose="020B0602030504020204" pitchFamily="34" charset="0"/>
              </a:defRPr>
            </a:lvl2pPr>
            <a:lvl3pPr marL="809625" indent="-269875" algn="l" rtl="0" eaLnBrk="1" fontAlgn="base" hangingPunct="1">
              <a:spcBef>
                <a:spcPct val="20000"/>
              </a:spcBef>
              <a:spcAft>
                <a:spcPct val="0"/>
              </a:spcAft>
              <a:buClr>
                <a:srgbClr val="C60C30"/>
              </a:buClr>
              <a:buFont typeface="Arial" charset="0"/>
              <a:buChar char="•"/>
              <a:defRPr sz="1600" kern="1200" spc="-100" baseline="0">
                <a:solidFill>
                  <a:schemeClr val="tx1"/>
                </a:solidFill>
                <a:latin typeface="Lucida Sans Unicode" panose="020B0602030504020204" pitchFamily="34" charset="0"/>
                <a:ea typeface="Verdana" pitchFamily="34" charset="0"/>
                <a:cs typeface="Lucida Sans Unicode" panose="020B0602030504020204" pitchFamily="34" charset="0"/>
              </a:defRPr>
            </a:lvl3pPr>
            <a:lvl4pPr marL="1079500" indent="-269875" algn="l" rtl="0" eaLnBrk="1" fontAlgn="base" hangingPunct="1">
              <a:spcBef>
                <a:spcPct val="20000"/>
              </a:spcBef>
              <a:spcAft>
                <a:spcPct val="0"/>
              </a:spcAft>
              <a:buClr>
                <a:srgbClr val="C60C30"/>
              </a:buClr>
              <a:buFont typeface="Arial" charset="0"/>
              <a:buChar char="–"/>
              <a:defRPr sz="1600" kern="1200" spc="-100" baseline="0">
                <a:solidFill>
                  <a:schemeClr val="tx1"/>
                </a:solidFill>
                <a:latin typeface="Lucida Sans Unicode" panose="020B0602030504020204" pitchFamily="34" charset="0"/>
                <a:ea typeface="Verdana" pitchFamily="34" charset="0"/>
                <a:cs typeface="Lucida Sans Unicode" panose="020B0602030504020204" pitchFamily="34" charset="0"/>
              </a:defRPr>
            </a:lvl4pPr>
            <a:lvl5pPr marL="1349375" indent="-269875" algn="l" rtl="0" eaLnBrk="1" fontAlgn="base" hangingPunct="1">
              <a:spcBef>
                <a:spcPct val="20000"/>
              </a:spcBef>
              <a:spcAft>
                <a:spcPct val="0"/>
              </a:spcAft>
              <a:buClr>
                <a:srgbClr val="C60C30"/>
              </a:buClr>
              <a:buFont typeface="Arial" charset="0"/>
              <a:buChar char="»"/>
              <a:defRPr sz="1600" kern="1200" spc="-100" baseline="0">
                <a:solidFill>
                  <a:schemeClr val="tx1"/>
                </a:solidFill>
                <a:latin typeface="Lucida Sans Unicode" panose="020B0602030504020204" pitchFamily="34" charset="0"/>
                <a:ea typeface="Verdana" pitchFamily="34" charset="0"/>
                <a:cs typeface="Lucida Sans Unicode" panose="020B0602030504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NL" dirty="0"/>
              <a:t>Wat is documentatie?</a:t>
            </a:r>
          </a:p>
        </p:txBody>
      </p:sp>
      <p:sp>
        <p:nvSpPr>
          <p:cNvPr id="10" name="Content Placeholder 3">
            <a:extLst>
              <a:ext uri="{FF2B5EF4-FFF2-40B4-BE49-F238E27FC236}">
                <a16:creationId xmlns:a16="http://schemas.microsoft.com/office/drawing/2014/main" id="{F1680B98-AC66-4878-3304-FF893891DBB3}"/>
              </a:ext>
            </a:extLst>
          </p:cNvPr>
          <p:cNvSpPr txBox="1">
            <a:spLocks/>
          </p:cNvSpPr>
          <p:nvPr/>
        </p:nvSpPr>
        <p:spPr>
          <a:xfrm>
            <a:off x="212058" y="1491836"/>
            <a:ext cx="10385682" cy="11926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defTabSz="144000">
              <a:lnSpc>
                <a:spcPct val="150000"/>
              </a:lnSpc>
              <a:spcBef>
                <a:spcPts val="200"/>
              </a:spcBef>
              <a:buClr>
                <a:schemeClr val="tx2"/>
              </a:buClr>
              <a:buNone/>
            </a:pPr>
            <a:r>
              <a:rPr lang="nl-NL" sz="1400" dirty="0">
                <a:latin typeface="Lucida Sans Unicode" panose="020B0602030504020204" pitchFamily="34" charset="0"/>
                <a:cs typeface="Lucida Sans Unicode" panose="020B0602030504020204" pitchFamily="34" charset="0"/>
              </a:rPr>
              <a:t>Geschreven onderbouwing van je oordeel/conclusies</a:t>
            </a:r>
          </a:p>
          <a:p>
            <a:pPr marL="288000" lvl="2" indent="-144000" defTabSz="144000">
              <a:lnSpc>
                <a:spcPct val="150000"/>
              </a:lnSpc>
              <a:spcBef>
                <a:spcPts val="200"/>
              </a:spcBef>
              <a:buClr>
                <a:schemeClr val="tx2"/>
              </a:buClr>
            </a:pPr>
            <a:r>
              <a:rPr lang="nl-NL" sz="1400" dirty="0">
                <a:latin typeface="Lucida Sans Unicode" panose="020B0602030504020204" pitchFamily="34" charset="0"/>
                <a:cs typeface="Lucida Sans Unicode" panose="020B0602030504020204" pitchFamily="34" charset="0"/>
              </a:rPr>
              <a:t>Dossierstukken of </a:t>
            </a:r>
            <a:r>
              <a:rPr lang="nl-NL" sz="1400" dirty="0" err="1">
                <a:latin typeface="Lucida Sans Unicode" panose="020B0602030504020204" pitchFamily="34" charset="0"/>
                <a:cs typeface="Lucida Sans Unicode" panose="020B0602030504020204" pitchFamily="34" charset="0"/>
              </a:rPr>
              <a:t>work</a:t>
            </a:r>
            <a:r>
              <a:rPr lang="nl-NL" sz="1400" dirty="0">
                <a:latin typeface="Lucida Sans Unicode" panose="020B0602030504020204" pitchFamily="34" charset="0"/>
                <a:cs typeface="Lucida Sans Unicode" panose="020B0602030504020204" pitchFamily="34" charset="0"/>
              </a:rPr>
              <a:t> papers (</a:t>
            </a:r>
            <a:r>
              <a:rPr lang="nl-NL" sz="1400" dirty="0" err="1">
                <a:latin typeface="Lucida Sans Unicode" panose="020B0602030504020204" pitchFamily="34" charset="0"/>
                <a:cs typeface="Lucida Sans Unicode" panose="020B0602030504020204" pitchFamily="34" charset="0"/>
              </a:rPr>
              <a:t>working</a:t>
            </a:r>
            <a:r>
              <a:rPr lang="nl-NL" sz="1400" dirty="0">
                <a:latin typeface="Lucida Sans Unicode" panose="020B0602030504020204" pitchFamily="34" charset="0"/>
                <a:cs typeface="Lucida Sans Unicode" panose="020B0602030504020204" pitchFamily="34" charset="0"/>
              </a:rPr>
              <a:t> papers, W/</a:t>
            </a:r>
            <a:r>
              <a:rPr lang="nl-NL" sz="1400" dirty="0" err="1">
                <a:latin typeface="Lucida Sans Unicode" panose="020B0602030504020204" pitchFamily="34" charset="0"/>
                <a:cs typeface="Lucida Sans Unicode" panose="020B0602030504020204" pitchFamily="34" charset="0"/>
              </a:rPr>
              <a:t>Ps</a:t>
            </a:r>
            <a:r>
              <a:rPr lang="nl-NL" sz="1400" dirty="0">
                <a:latin typeface="Lucida Sans Unicode" panose="020B0602030504020204" pitchFamily="34" charset="0"/>
                <a:cs typeface="Lucida Sans Unicode" panose="020B0602030504020204" pitchFamily="34" charset="0"/>
              </a:rPr>
              <a:t>), digitaal of fysiek</a:t>
            </a:r>
          </a:p>
          <a:p>
            <a:pPr marL="288000" lvl="2" indent="-144000" defTabSz="144000">
              <a:lnSpc>
                <a:spcPct val="150000"/>
              </a:lnSpc>
              <a:spcBef>
                <a:spcPts val="200"/>
              </a:spcBef>
              <a:buClr>
                <a:schemeClr val="tx2"/>
              </a:buClr>
            </a:pPr>
            <a:r>
              <a:rPr lang="nl-NL" sz="1400" dirty="0">
                <a:latin typeface="Lucida Sans Unicode" panose="020B0602030504020204" pitchFamily="34" charset="0"/>
                <a:cs typeface="Lucida Sans Unicode" panose="020B0602030504020204" pitchFamily="34" charset="0"/>
              </a:rPr>
              <a:t>Aantonen uitvoering volgens geldende richtlijnen/standaarden/methodologieën</a:t>
            </a:r>
          </a:p>
        </p:txBody>
      </p:sp>
      <p:sp>
        <p:nvSpPr>
          <p:cNvPr id="12" name="Rectangle 11">
            <a:extLst>
              <a:ext uri="{FF2B5EF4-FFF2-40B4-BE49-F238E27FC236}">
                <a16:creationId xmlns:a16="http://schemas.microsoft.com/office/drawing/2014/main" id="{9DCE3545-89E7-4386-66FC-B526A1E60A37}"/>
              </a:ext>
            </a:extLst>
          </p:cNvPr>
          <p:cNvSpPr/>
          <p:nvPr/>
        </p:nvSpPr>
        <p:spPr>
          <a:xfrm>
            <a:off x="422263" y="2765191"/>
            <a:ext cx="1980000" cy="169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200"/>
              </a:spcBef>
              <a:spcAft>
                <a:spcPts val="200"/>
              </a:spcAft>
            </a:pPr>
            <a:r>
              <a:rPr lang="nl-NL" sz="1200" b="1" dirty="0"/>
              <a:t>Van klant ontvangen</a:t>
            </a:r>
          </a:p>
          <a:p>
            <a:pPr algn="ctr">
              <a:spcBef>
                <a:spcPts val="200"/>
              </a:spcBef>
              <a:spcAft>
                <a:spcPts val="200"/>
              </a:spcAft>
            </a:pPr>
            <a:endParaRPr lang="nl-NL" sz="1200" dirty="0"/>
          </a:p>
          <a:p>
            <a:pPr algn="ctr">
              <a:spcBef>
                <a:spcPts val="200"/>
              </a:spcBef>
              <a:spcAft>
                <a:spcPts val="200"/>
              </a:spcAft>
            </a:pPr>
            <a:r>
              <a:rPr lang="nl-NL" sz="1200" dirty="0"/>
              <a:t>Overzichten</a:t>
            </a:r>
          </a:p>
          <a:p>
            <a:pPr algn="ctr">
              <a:spcBef>
                <a:spcPts val="200"/>
              </a:spcBef>
              <a:spcAft>
                <a:spcPts val="200"/>
              </a:spcAft>
            </a:pPr>
            <a:r>
              <a:rPr lang="nl-NL" sz="1200" dirty="0"/>
              <a:t>Verslagen</a:t>
            </a:r>
          </a:p>
          <a:p>
            <a:pPr algn="ctr">
              <a:spcBef>
                <a:spcPts val="200"/>
              </a:spcBef>
              <a:spcAft>
                <a:spcPts val="200"/>
              </a:spcAft>
            </a:pPr>
            <a:r>
              <a:rPr lang="nl-NL" sz="1200" dirty="0"/>
              <a:t>Procedures</a:t>
            </a:r>
          </a:p>
          <a:p>
            <a:pPr algn="ctr">
              <a:spcBef>
                <a:spcPts val="200"/>
              </a:spcBef>
              <a:spcAft>
                <a:spcPts val="200"/>
              </a:spcAft>
            </a:pPr>
            <a:r>
              <a:rPr lang="nl-NL" sz="1200" dirty="0"/>
              <a:t>Screenshots</a:t>
            </a:r>
          </a:p>
          <a:p>
            <a:pPr algn="ctr">
              <a:spcBef>
                <a:spcPts val="200"/>
              </a:spcBef>
              <a:spcAft>
                <a:spcPts val="200"/>
              </a:spcAft>
            </a:pPr>
            <a:r>
              <a:rPr lang="nl-NL" sz="1200" dirty="0"/>
              <a:t>Downloads</a:t>
            </a:r>
          </a:p>
          <a:p>
            <a:pPr algn="ctr">
              <a:spcBef>
                <a:spcPts val="200"/>
              </a:spcBef>
              <a:spcAft>
                <a:spcPts val="200"/>
              </a:spcAft>
            </a:pPr>
            <a:endParaRPr lang="nl-NL" dirty="0"/>
          </a:p>
        </p:txBody>
      </p:sp>
      <p:sp>
        <p:nvSpPr>
          <p:cNvPr id="13" name="Rectangle 12">
            <a:extLst>
              <a:ext uri="{FF2B5EF4-FFF2-40B4-BE49-F238E27FC236}">
                <a16:creationId xmlns:a16="http://schemas.microsoft.com/office/drawing/2014/main" id="{57011BAB-B850-8A66-B639-57226C383EFA}"/>
              </a:ext>
            </a:extLst>
          </p:cNvPr>
          <p:cNvSpPr/>
          <p:nvPr/>
        </p:nvSpPr>
        <p:spPr>
          <a:xfrm>
            <a:off x="2716444" y="2765191"/>
            <a:ext cx="3420000" cy="1692000"/>
          </a:xfrm>
          <a:prstGeom prst="rect">
            <a:avLst/>
          </a:prstGeom>
          <a:ln/>
        </p:spPr>
        <p:style>
          <a:lnRef idx="2">
            <a:schemeClr val="accent3"/>
          </a:lnRef>
          <a:fillRef idx="1">
            <a:schemeClr val="lt1"/>
          </a:fillRef>
          <a:effectRef idx="0">
            <a:schemeClr val="accent3"/>
          </a:effectRef>
          <a:fontRef idx="minor">
            <a:schemeClr val="dk1"/>
          </a:fontRef>
        </p:style>
        <p:txBody>
          <a:bodyPr rtlCol="0" anchor="t"/>
          <a:lstStyle/>
          <a:p>
            <a:pPr algn="ctr">
              <a:spcBef>
                <a:spcPts val="200"/>
              </a:spcBef>
              <a:spcAft>
                <a:spcPts val="200"/>
              </a:spcAft>
            </a:pPr>
            <a:r>
              <a:rPr lang="nl-NL" sz="1200" b="1" dirty="0"/>
              <a:t>Zelf opgesteld</a:t>
            </a:r>
          </a:p>
          <a:p>
            <a:pPr algn="ctr">
              <a:spcBef>
                <a:spcPts val="200"/>
              </a:spcBef>
              <a:spcAft>
                <a:spcPts val="200"/>
              </a:spcAft>
            </a:pPr>
            <a:endParaRPr lang="nl-NL" sz="1200" b="1" dirty="0"/>
          </a:p>
          <a:p>
            <a:pPr algn="ctr">
              <a:spcBef>
                <a:spcPts val="200"/>
              </a:spcBef>
              <a:spcAft>
                <a:spcPts val="200"/>
              </a:spcAft>
            </a:pPr>
            <a:r>
              <a:rPr lang="nl-NL" sz="1200" dirty="0"/>
              <a:t>Planning/</a:t>
            </a:r>
            <a:r>
              <a:rPr lang="nl-NL" sz="1200" dirty="0" err="1"/>
              <a:t>scoping</a:t>
            </a:r>
            <a:r>
              <a:rPr lang="nl-NL" sz="1200" dirty="0"/>
              <a:t> stukken</a:t>
            </a:r>
          </a:p>
          <a:p>
            <a:pPr algn="ctr">
              <a:spcBef>
                <a:spcPts val="200"/>
              </a:spcBef>
              <a:spcAft>
                <a:spcPts val="200"/>
              </a:spcAft>
            </a:pPr>
            <a:r>
              <a:rPr lang="nl-NL" sz="1200" dirty="0"/>
              <a:t>Interviewverslagen</a:t>
            </a:r>
          </a:p>
          <a:p>
            <a:pPr algn="ctr">
              <a:spcBef>
                <a:spcPts val="200"/>
              </a:spcBef>
              <a:spcAft>
                <a:spcPts val="200"/>
              </a:spcAft>
            </a:pPr>
            <a:r>
              <a:rPr lang="nl-NL" sz="1200" dirty="0"/>
              <a:t>Memo’s/invulschermen die werkzaamheden, uitgevoerde analyses, resultaten en overwegingen beschrijven</a:t>
            </a:r>
          </a:p>
          <a:p>
            <a:pPr algn="ctr">
              <a:spcBef>
                <a:spcPts val="200"/>
              </a:spcBef>
              <a:spcAft>
                <a:spcPts val="200"/>
              </a:spcAft>
            </a:pPr>
            <a:endParaRPr lang="nl-NL" dirty="0"/>
          </a:p>
        </p:txBody>
      </p:sp>
    </p:spTree>
    <p:extLst>
      <p:ext uri="{BB962C8B-B14F-4D97-AF65-F5344CB8AC3E}">
        <p14:creationId xmlns:p14="http://schemas.microsoft.com/office/powerpoint/2010/main" val="2310522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FAC882-200B-C6D5-264C-24E218B3040D}"/>
              </a:ext>
            </a:extLst>
          </p:cNvPr>
          <p:cNvSpPr>
            <a:spLocks noGrp="1"/>
          </p:cNvSpPr>
          <p:nvPr>
            <p:ph type="title"/>
          </p:nvPr>
        </p:nvSpPr>
        <p:spPr/>
        <p:txBody>
          <a:bodyPr/>
          <a:lstStyle/>
          <a:p>
            <a:r>
              <a:rPr lang="nl-NL" dirty="0"/>
              <a:t>Effect van soort dienst op dossiereisen</a:t>
            </a:r>
          </a:p>
        </p:txBody>
      </p:sp>
      <p:grpSp>
        <p:nvGrpSpPr>
          <p:cNvPr id="3" name="Group 5" descr="Bij detachering minder vereisten aan een dossier, bij assurance meer.">
            <a:extLst>
              <a:ext uri="{FF2B5EF4-FFF2-40B4-BE49-F238E27FC236}">
                <a16:creationId xmlns:a16="http://schemas.microsoft.com/office/drawing/2014/main" id="{945AA5D5-C128-7E38-1134-A396DA569861}"/>
              </a:ext>
            </a:extLst>
          </p:cNvPr>
          <p:cNvGrpSpPr/>
          <p:nvPr/>
        </p:nvGrpSpPr>
        <p:grpSpPr>
          <a:xfrm>
            <a:off x="7706624" y="566738"/>
            <a:ext cx="1332000" cy="3896150"/>
            <a:chOff x="7740352" y="1860450"/>
            <a:chExt cx="1224000" cy="4160838"/>
          </a:xfrm>
        </p:grpSpPr>
        <p:sp>
          <p:nvSpPr>
            <p:cNvPr id="4" name="AutoShape 19">
              <a:extLst>
                <a:ext uri="{FF2B5EF4-FFF2-40B4-BE49-F238E27FC236}">
                  <a16:creationId xmlns:a16="http://schemas.microsoft.com/office/drawing/2014/main" id="{8BCE6218-C82A-5FAE-FEE4-32E06EF71FEC}"/>
                </a:ext>
              </a:extLst>
            </p:cNvPr>
            <p:cNvSpPr>
              <a:spLocks noChangeArrowheads="1"/>
            </p:cNvSpPr>
            <p:nvPr/>
          </p:nvSpPr>
          <p:spPr bwMode="auto">
            <a:xfrm>
              <a:off x="7740352" y="1860450"/>
              <a:ext cx="1224000" cy="4160838"/>
            </a:xfrm>
            <a:prstGeom prst="downArrow">
              <a:avLst>
                <a:gd name="adj1" fmla="val 62500"/>
                <a:gd name="adj2" fmla="val 43061"/>
              </a:avLst>
            </a:prstGeom>
            <a:gradFill flip="none" rotWithShape="1">
              <a:gsLst>
                <a:gs pos="0">
                  <a:schemeClr val="tx2"/>
                </a:gs>
                <a:gs pos="100000">
                  <a:schemeClr val="accent3"/>
                </a:gs>
              </a:gsLst>
              <a:lin ang="16200000" scaled="1"/>
              <a:tileRect/>
            </a:gradFill>
            <a:ln w="9525">
              <a:noFill/>
              <a:miter lim="800000"/>
              <a:headEnd/>
              <a:tailEnd/>
            </a:ln>
            <a:effectLst/>
          </p:spPr>
          <p:txBody>
            <a:bodyPr vert="eaVert" wrap="none" anchor="ctr"/>
            <a:lstStyle/>
            <a:p>
              <a:endParaRPr lang="nl-NL" dirty="0"/>
            </a:p>
          </p:txBody>
        </p:sp>
        <p:sp>
          <p:nvSpPr>
            <p:cNvPr id="5" name="Text Box 20">
              <a:extLst>
                <a:ext uri="{FF2B5EF4-FFF2-40B4-BE49-F238E27FC236}">
                  <a16:creationId xmlns:a16="http://schemas.microsoft.com/office/drawing/2014/main" id="{0A1CE8B3-5316-ABD5-F533-D0B07494F9DE}"/>
                </a:ext>
              </a:extLst>
            </p:cNvPr>
            <p:cNvSpPr txBox="1">
              <a:spLocks noChangeArrowheads="1"/>
            </p:cNvSpPr>
            <p:nvPr/>
          </p:nvSpPr>
          <p:spPr bwMode="auto">
            <a:xfrm>
              <a:off x="7985476" y="1875713"/>
              <a:ext cx="734570" cy="276999"/>
            </a:xfrm>
            <a:prstGeom prst="rect">
              <a:avLst/>
            </a:prstGeom>
            <a:noFill/>
            <a:ln w="9525">
              <a:noFill/>
              <a:miter lim="800000"/>
              <a:headEnd/>
              <a:tailEnd/>
            </a:ln>
          </p:spPr>
          <p:txBody>
            <a:bodyPr wrap="square" lIns="0" rIns="0">
              <a:spAutoFit/>
            </a:bodyPr>
            <a:lstStyle/>
            <a:p>
              <a:pPr algn="ctr"/>
              <a:r>
                <a:rPr lang="nl-NL" sz="1200" dirty="0">
                  <a:solidFill>
                    <a:schemeClr val="bg1"/>
                  </a:solidFill>
                  <a:latin typeface="Arial" charset="0"/>
                  <a:cs typeface="Arial" charset="0"/>
                </a:rPr>
                <a:t>Minder</a:t>
              </a:r>
              <a:endParaRPr lang="nl-NL" dirty="0">
                <a:solidFill>
                  <a:schemeClr val="bg1"/>
                </a:solidFill>
              </a:endParaRPr>
            </a:p>
          </p:txBody>
        </p:sp>
        <p:sp>
          <p:nvSpPr>
            <p:cNvPr id="6" name="Text Box 21">
              <a:extLst>
                <a:ext uri="{FF2B5EF4-FFF2-40B4-BE49-F238E27FC236}">
                  <a16:creationId xmlns:a16="http://schemas.microsoft.com/office/drawing/2014/main" id="{D4DF65C3-DEC7-88A0-2A6A-ADC01B6A5898}"/>
                </a:ext>
              </a:extLst>
            </p:cNvPr>
            <p:cNvSpPr txBox="1">
              <a:spLocks noChangeArrowheads="1"/>
            </p:cNvSpPr>
            <p:nvPr/>
          </p:nvSpPr>
          <p:spPr bwMode="auto">
            <a:xfrm>
              <a:off x="7988374" y="5191105"/>
              <a:ext cx="734570" cy="276999"/>
            </a:xfrm>
            <a:prstGeom prst="rect">
              <a:avLst/>
            </a:prstGeom>
            <a:noFill/>
            <a:ln w="9525">
              <a:noFill/>
              <a:miter lim="800000"/>
              <a:headEnd/>
              <a:tailEnd/>
            </a:ln>
          </p:spPr>
          <p:txBody>
            <a:bodyPr wrap="square" lIns="0" rIns="0">
              <a:spAutoFit/>
            </a:bodyPr>
            <a:lstStyle/>
            <a:p>
              <a:pPr algn="ctr"/>
              <a:r>
                <a:rPr lang="nl-NL" sz="1200" dirty="0">
                  <a:solidFill>
                    <a:schemeClr val="bg1"/>
                  </a:solidFill>
                </a:rPr>
                <a:t>Meer</a:t>
              </a:r>
            </a:p>
          </p:txBody>
        </p:sp>
        <p:sp>
          <p:nvSpPr>
            <p:cNvPr id="7" name="Text Box 22">
              <a:extLst>
                <a:ext uri="{FF2B5EF4-FFF2-40B4-BE49-F238E27FC236}">
                  <a16:creationId xmlns:a16="http://schemas.microsoft.com/office/drawing/2014/main" id="{1F0FB951-54F2-166E-89EA-FC451D15369E}"/>
                </a:ext>
              </a:extLst>
            </p:cNvPr>
            <p:cNvSpPr txBox="1">
              <a:spLocks noChangeArrowheads="1"/>
            </p:cNvSpPr>
            <p:nvPr/>
          </p:nvSpPr>
          <p:spPr bwMode="auto">
            <a:xfrm>
              <a:off x="7956249" y="3397363"/>
              <a:ext cx="792204" cy="523220"/>
            </a:xfrm>
            <a:prstGeom prst="rect">
              <a:avLst/>
            </a:prstGeom>
            <a:noFill/>
            <a:ln w="9525">
              <a:noFill/>
              <a:miter lim="800000"/>
              <a:headEnd/>
              <a:tailEnd/>
            </a:ln>
          </p:spPr>
          <p:txBody>
            <a:bodyPr wrap="none">
              <a:spAutoFit/>
            </a:bodyPr>
            <a:lstStyle/>
            <a:p>
              <a:pPr algn="ctr"/>
              <a:r>
                <a:rPr lang="nl-NL" sz="1400" b="1" dirty="0">
                  <a:solidFill>
                    <a:schemeClr val="bg1"/>
                  </a:solidFill>
                  <a:latin typeface="Arial" charset="0"/>
                  <a:cs typeface="Arial" charset="0"/>
                </a:rPr>
                <a:t>Dossier</a:t>
              </a:r>
            </a:p>
            <a:p>
              <a:pPr algn="ctr"/>
              <a:r>
                <a:rPr lang="nl-NL" sz="1400" b="1" dirty="0">
                  <a:solidFill>
                    <a:schemeClr val="bg1"/>
                  </a:solidFill>
                  <a:latin typeface="Arial" charset="0"/>
                  <a:cs typeface="Arial" charset="0"/>
                </a:rPr>
                <a:t>eisen</a:t>
              </a:r>
            </a:p>
          </p:txBody>
        </p:sp>
      </p:grpSp>
      <p:sp>
        <p:nvSpPr>
          <p:cNvPr id="11" name="Tijdelijke aanduiding voor inhoud 2">
            <a:extLst>
              <a:ext uri="{FF2B5EF4-FFF2-40B4-BE49-F238E27FC236}">
                <a16:creationId xmlns:a16="http://schemas.microsoft.com/office/drawing/2014/main" id="{1039C93D-706B-F893-8B01-76F3EE1B0D20}"/>
              </a:ext>
            </a:extLst>
          </p:cNvPr>
          <p:cNvSpPr>
            <a:spLocks noGrp="1"/>
          </p:cNvSpPr>
          <p:nvPr>
            <p:ph idx="1"/>
          </p:nvPr>
        </p:nvSpPr>
        <p:spPr>
          <a:xfrm>
            <a:off x="139701" y="883279"/>
            <a:ext cx="8748713" cy="3475435"/>
          </a:xfrm>
        </p:spPr>
        <p:txBody>
          <a:bodyPr/>
          <a:lstStyle/>
          <a:p>
            <a:pPr marL="0" indent="0">
              <a:buNone/>
            </a:pPr>
            <a:r>
              <a:rPr lang="nl-NL" b="1" dirty="0"/>
              <a:t>Detachering</a:t>
            </a:r>
          </a:p>
          <a:p>
            <a:r>
              <a:rPr lang="nl-NL" dirty="0"/>
              <a:t>Geen deliverable; geen vaktechnische verantwoordelijkheid</a:t>
            </a:r>
          </a:p>
          <a:p>
            <a:r>
              <a:rPr lang="nl-NL" dirty="0"/>
              <a:t>Leveren van ‘handjes’ onder supervisie van klant</a:t>
            </a:r>
          </a:p>
          <a:p>
            <a:endParaRPr lang="nl-NL" dirty="0"/>
          </a:p>
          <a:p>
            <a:pPr marL="0" indent="0">
              <a:buNone/>
            </a:pPr>
            <a:r>
              <a:rPr lang="nl-NL" b="1" dirty="0"/>
              <a:t>Advies</a:t>
            </a:r>
          </a:p>
          <a:p>
            <a:r>
              <a:rPr lang="nl-NL" dirty="0"/>
              <a:t>Inhoudelijke deliverable zonder zekerheid voor derden (geen </a:t>
            </a:r>
            <a:r>
              <a:rPr lang="nl-NL" dirty="0" err="1"/>
              <a:t>assurance</a:t>
            </a:r>
            <a:r>
              <a:rPr lang="nl-NL" dirty="0"/>
              <a:t> of aan </a:t>
            </a:r>
            <a:br>
              <a:rPr lang="nl-NL" dirty="0"/>
            </a:br>
            <a:r>
              <a:rPr lang="nl-NL" dirty="0" err="1"/>
              <a:t>assurance</a:t>
            </a:r>
            <a:r>
              <a:rPr lang="nl-NL" dirty="0"/>
              <a:t> verwante rapporten)</a:t>
            </a:r>
          </a:p>
          <a:p>
            <a:r>
              <a:rPr lang="nl-NL" dirty="0"/>
              <a:t>Methodologieën/standaard aanpak mogelijk van toepassing</a:t>
            </a:r>
          </a:p>
          <a:p>
            <a:endParaRPr lang="nl-NL" dirty="0"/>
          </a:p>
          <a:p>
            <a:pPr marL="0" indent="0">
              <a:buNone/>
            </a:pPr>
            <a:r>
              <a:rPr lang="nl-NL" b="1" dirty="0"/>
              <a:t>Assurance of aan </a:t>
            </a:r>
            <a:r>
              <a:rPr lang="nl-NL" b="1" dirty="0" err="1"/>
              <a:t>assurance</a:t>
            </a:r>
            <a:r>
              <a:rPr lang="nl-NL" b="1" dirty="0"/>
              <a:t> verwant</a:t>
            </a:r>
          </a:p>
          <a:p>
            <a:r>
              <a:rPr lang="nl-NL" dirty="0"/>
              <a:t>Deliverable met zekerheid voor derden c.q. een feitenrapport uitsluitend voor </a:t>
            </a:r>
            <a:br>
              <a:rPr lang="nl-NL" dirty="0"/>
            </a:br>
            <a:r>
              <a:rPr lang="nl-NL" dirty="0"/>
              <a:t>opdrachtgever(s)</a:t>
            </a:r>
          </a:p>
          <a:p>
            <a:r>
              <a:rPr lang="nl-NL" dirty="0"/>
              <a:t>Beroepsstandaard, zoals NOREA 3000, 3402 en </a:t>
            </a:r>
            <a:r>
              <a:rPr lang="nl-NL"/>
              <a:t>4400</a:t>
            </a:r>
            <a:endParaRPr lang="nl-NL" dirty="0"/>
          </a:p>
          <a:p>
            <a:endParaRPr lang="nl-NL" dirty="0"/>
          </a:p>
          <a:p>
            <a:endParaRPr lang="nl-NL" dirty="0"/>
          </a:p>
          <a:p>
            <a:pPr marL="0" indent="0">
              <a:buNone/>
            </a:pPr>
            <a:endParaRPr lang="en-US" dirty="0"/>
          </a:p>
        </p:txBody>
      </p:sp>
    </p:spTree>
    <p:extLst>
      <p:ext uri="{BB962C8B-B14F-4D97-AF65-F5344CB8AC3E}">
        <p14:creationId xmlns:p14="http://schemas.microsoft.com/office/powerpoint/2010/main" val="1689025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A3B0AA-4B27-8224-B200-A7681F74E98A}"/>
              </a:ext>
            </a:extLst>
          </p:cNvPr>
          <p:cNvSpPr>
            <a:spLocks noGrp="1"/>
          </p:cNvSpPr>
          <p:nvPr>
            <p:ph type="title"/>
          </p:nvPr>
        </p:nvSpPr>
        <p:spPr/>
        <p:txBody>
          <a:bodyPr/>
          <a:lstStyle/>
          <a:p>
            <a:r>
              <a:rPr lang="en-US" dirty="0"/>
              <a:t>Het </a:t>
            </a:r>
            <a:r>
              <a:rPr lang="nl-NL" dirty="0"/>
              <a:t>speelveld</a:t>
            </a:r>
          </a:p>
        </p:txBody>
      </p:sp>
      <p:pic>
        <p:nvPicPr>
          <p:cNvPr id="42" name="Afbeelding 41">
            <a:extLst>
              <a:ext uri="{FF2B5EF4-FFF2-40B4-BE49-F238E27FC236}">
                <a16:creationId xmlns:a16="http://schemas.microsoft.com/office/drawing/2014/main" id="{66BDBA6D-C4DB-F903-DA60-70E2DF663FC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10173" y="769097"/>
            <a:ext cx="6629991" cy="3835923"/>
          </a:xfrm>
          <a:prstGeom prst="rect">
            <a:avLst/>
          </a:prstGeom>
        </p:spPr>
      </p:pic>
    </p:spTree>
    <p:extLst>
      <p:ext uri="{BB962C8B-B14F-4D97-AF65-F5344CB8AC3E}">
        <p14:creationId xmlns:p14="http://schemas.microsoft.com/office/powerpoint/2010/main" val="3186809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FAC882-200B-C6D5-264C-24E218B3040D}"/>
              </a:ext>
            </a:extLst>
          </p:cNvPr>
          <p:cNvSpPr>
            <a:spLocks noGrp="1"/>
          </p:cNvSpPr>
          <p:nvPr>
            <p:ph type="title"/>
          </p:nvPr>
        </p:nvSpPr>
        <p:spPr/>
        <p:txBody>
          <a:bodyPr/>
          <a:lstStyle/>
          <a:p>
            <a:r>
              <a:rPr lang="nl-NL" dirty="0"/>
              <a:t>Wat betekent dit voor de praktijk</a:t>
            </a:r>
          </a:p>
        </p:txBody>
      </p:sp>
      <p:sp>
        <p:nvSpPr>
          <p:cNvPr id="11" name="Tijdelijke aanduiding voor inhoud 2">
            <a:extLst>
              <a:ext uri="{FF2B5EF4-FFF2-40B4-BE49-F238E27FC236}">
                <a16:creationId xmlns:a16="http://schemas.microsoft.com/office/drawing/2014/main" id="{1039C93D-706B-F893-8B01-76F3EE1B0D20}"/>
              </a:ext>
            </a:extLst>
          </p:cNvPr>
          <p:cNvSpPr>
            <a:spLocks noGrp="1"/>
          </p:cNvSpPr>
          <p:nvPr>
            <p:ph idx="1"/>
          </p:nvPr>
        </p:nvSpPr>
        <p:spPr>
          <a:xfrm>
            <a:off x="139701" y="883279"/>
            <a:ext cx="8748713" cy="3475435"/>
          </a:xfrm>
        </p:spPr>
        <p:txBody>
          <a:bodyPr/>
          <a:lstStyle/>
          <a:p>
            <a:pPr marL="0" indent="0">
              <a:buNone/>
            </a:pPr>
            <a:r>
              <a:rPr lang="nl-NL" b="1" dirty="0"/>
              <a:t>De standaarden en richtlijnen</a:t>
            </a:r>
          </a:p>
          <a:p>
            <a:r>
              <a:rPr lang="nl-NL" dirty="0"/>
              <a:t>Geven de kaders/basiseisen aan</a:t>
            </a:r>
          </a:p>
          <a:p>
            <a:pPr marL="0" indent="0">
              <a:buNone/>
            </a:pPr>
            <a:endParaRPr lang="nl-NL" dirty="0"/>
          </a:p>
          <a:p>
            <a:r>
              <a:rPr lang="nl-NL" dirty="0"/>
              <a:t>Gaan niet in detail in op de organisatie en specifieke inhoud van het dossier</a:t>
            </a:r>
          </a:p>
          <a:p>
            <a:pPr marL="0" indent="0">
              <a:buNone/>
            </a:pPr>
            <a:endParaRPr lang="nl-NL" dirty="0"/>
          </a:p>
          <a:p>
            <a:r>
              <a:rPr lang="nl-NL" dirty="0"/>
              <a:t>Gaan deels uit van eigen invulling o.b.v. ‘professional </a:t>
            </a:r>
            <a:r>
              <a:rPr lang="en-US" dirty="0"/>
              <a:t>judgement</a:t>
            </a:r>
            <a:r>
              <a:rPr lang="nl-NL" dirty="0"/>
              <a:t>’</a:t>
            </a:r>
          </a:p>
          <a:p>
            <a:pPr marL="0" indent="0">
              <a:buNone/>
            </a:pPr>
            <a:endParaRPr lang="en-US" dirty="0"/>
          </a:p>
        </p:txBody>
      </p:sp>
    </p:spTree>
    <p:extLst>
      <p:ext uri="{BB962C8B-B14F-4D97-AF65-F5344CB8AC3E}">
        <p14:creationId xmlns:p14="http://schemas.microsoft.com/office/powerpoint/2010/main" val="2763043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CF3B70-875B-1D2B-DF92-454D0190EB88}"/>
              </a:ext>
            </a:extLst>
          </p:cNvPr>
          <p:cNvSpPr>
            <a:spLocks noGrp="1"/>
          </p:cNvSpPr>
          <p:nvPr>
            <p:ph type="title"/>
          </p:nvPr>
        </p:nvSpPr>
        <p:spPr/>
        <p:txBody>
          <a:bodyPr/>
          <a:lstStyle/>
          <a:p>
            <a:r>
              <a:rPr lang="nl-NL" dirty="0"/>
              <a:t>Documentatie werkzaamheden</a:t>
            </a:r>
            <a:endParaRPr lang="en-US" dirty="0"/>
          </a:p>
        </p:txBody>
      </p:sp>
      <p:sp>
        <p:nvSpPr>
          <p:cNvPr id="3" name="Tijdelijke aanduiding voor inhoud 2">
            <a:extLst>
              <a:ext uri="{FF2B5EF4-FFF2-40B4-BE49-F238E27FC236}">
                <a16:creationId xmlns:a16="http://schemas.microsoft.com/office/drawing/2014/main" id="{0B21EDEC-ACBE-0108-E2DD-672FBD5053C3}"/>
              </a:ext>
            </a:extLst>
          </p:cNvPr>
          <p:cNvSpPr>
            <a:spLocks noGrp="1"/>
          </p:cNvSpPr>
          <p:nvPr>
            <p:ph idx="1"/>
          </p:nvPr>
        </p:nvSpPr>
        <p:spPr/>
        <p:txBody>
          <a:bodyPr/>
          <a:lstStyle/>
          <a:p>
            <a:pPr marL="0" indent="0">
              <a:buNone/>
            </a:pPr>
            <a:r>
              <a:rPr lang="nl-NL" dirty="0"/>
              <a:t>Richtlijn 230:</a:t>
            </a:r>
          </a:p>
          <a:p>
            <a:r>
              <a:rPr lang="nl-NL" dirty="0"/>
              <a:t>Verplichte toepassing voor opdrachten met een rapport</a:t>
            </a:r>
          </a:p>
          <a:p>
            <a:r>
              <a:rPr lang="nl-NL" dirty="0"/>
              <a:t>Nuttige aanwijzingen voor overige opdrachten</a:t>
            </a:r>
          </a:p>
          <a:p>
            <a:endParaRPr lang="nl-NL" dirty="0"/>
          </a:p>
          <a:p>
            <a:pPr marL="0" indent="0">
              <a:buNone/>
            </a:pPr>
            <a:r>
              <a:rPr lang="nl-NL" dirty="0"/>
              <a:t>Doel:</a:t>
            </a:r>
          </a:p>
          <a:p>
            <a:r>
              <a:rPr lang="nl-NL" dirty="0"/>
              <a:t>Onderbouwing van het rapport</a:t>
            </a:r>
          </a:p>
          <a:p>
            <a:r>
              <a:rPr lang="nl-NL" dirty="0"/>
              <a:t>Aantonen voldoen aan Richtlijnen en wet- en regelgeving</a:t>
            </a:r>
          </a:p>
          <a:p>
            <a:endParaRPr lang="nl-NL" dirty="0"/>
          </a:p>
          <a:p>
            <a:pPr eaLnBrk="1" hangingPunct="1">
              <a:buBlip>
                <a:blip r:embed="rId3"/>
              </a:buBlip>
            </a:pPr>
            <a:endParaRPr lang="nl-NL" altLang="en-US" dirty="0"/>
          </a:p>
          <a:p>
            <a:pPr marL="0" indent="0">
              <a:buNone/>
            </a:pPr>
            <a:endParaRPr lang="en-US" dirty="0"/>
          </a:p>
        </p:txBody>
      </p:sp>
      <p:pic>
        <p:nvPicPr>
          <p:cNvPr id="5" name="Picture 4">
            <a:extLst>
              <a:ext uri="{FF2B5EF4-FFF2-40B4-BE49-F238E27FC236}">
                <a16:creationId xmlns:a16="http://schemas.microsoft.com/office/drawing/2014/main" id="{74BAB8BE-83F2-D9A4-C4C5-5F53A1F5377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122670" y="850107"/>
            <a:ext cx="2308860" cy="2308860"/>
          </a:xfrm>
          <a:prstGeom prst="rect">
            <a:avLst/>
          </a:prstGeom>
          <a:ln>
            <a:noFill/>
          </a:ln>
          <a:effectLst>
            <a:softEdge rad="112500"/>
          </a:effectLst>
        </p:spPr>
      </p:pic>
    </p:spTree>
    <p:extLst>
      <p:ext uri="{BB962C8B-B14F-4D97-AF65-F5344CB8AC3E}">
        <p14:creationId xmlns:p14="http://schemas.microsoft.com/office/powerpoint/2010/main" val="4318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CF3B70-875B-1D2B-DF92-454D0190EB88}"/>
              </a:ext>
            </a:extLst>
          </p:cNvPr>
          <p:cNvSpPr>
            <a:spLocks noGrp="1"/>
          </p:cNvSpPr>
          <p:nvPr>
            <p:ph type="title"/>
          </p:nvPr>
        </p:nvSpPr>
        <p:spPr/>
        <p:txBody>
          <a:bodyPr/>
          <a:lstStyle/>
          <a:p>
            <a:r>
              <a:rPr lang="nl-NL" dirty="0"/>
              <a:t>Documentatie werkzaamheden (1)</a:t>
            </a:r>
            <a:endParaRPr lang="en-US" dirty="0"/>
          </a:p>
        </p:txBody>
      </p:sp>
      <p:sp>
        <p:nvSpPr>
          <p:cNvPr id="3" name="Tijdelijke aanduiding voor inhoud 2">
            <a:extLst>
              <a:ext uri="{FF2B5EF4-FFF2-40B4-BE49-F238E27FC236}">
                <a16:creationId xmlns:a16="http://schemas.microsoft.com/office/drawing/2014/main" id="{0B21EDEC-ACBE-0108-E2DD-672FBD5053C3}"/>
              </a:ext>
            </a:extLst>
          </p:cNvPr>
          <p:cNvSpPr>
            <a:spLocks noGrp="1"/>
          </p:cNvSpPr>
          <p:nvPr>
            <p:ph idx="1"/>
          </p:nvPr>
        </p:nvSpPr>
        <p:spPr/>
        <p:txBody>
          <a:bodyPr/>
          <a:lstStyle/>
          <a:p>
            <a:pPr marL="0" indent="0">
              <a:buNone/>
            </a:pPr>
            <a:r>
              <a:rPr lang="nl-NL" dirty="0"/>
              <a:t>Tijdig opstellen van documentatie is van belang:</a:t>
            </a:r>
          </a:p>
          <a:p>
            <a:r>
              <a:rPr lang="nl-NL" dirty="0"/>
              <a:t>Versterken kwaliteit van de uitgevoerde werkzaamheden</a:t>
            </a:r>
          </a:p>
          <a:p>
            <a:r>
              <a:rPr lang="nl-NL" dirty="0"/>
              <a:t>Effectieve review en evaluatie van informatie en conclusies voor het rapport definitief wordt gemaakt</a:t>
            </a:r>
          </a:p>
          <a:p>
            <a:pPr>
              <a:buFontTx/>
              <a:buChar char="-"/>
            </a:pPr>
            <a:endParaRPr lang="nl-NL" dirty="0"/>
          </a:p>
          <a:p>
            <a:pPr marL="0" indent="0">
              <a:buNone/>
            </a:pPr>
            <a:r>
              <a:rPr lang="nl-NL" dirty="0"/>
              <a:t>Documentatie die na de uitvoering van de werkzaamheden wordt opgesteld is waarschijnlijk </a:t>
            </a:r>
            <a:r>
              <a:rPr lang="nl-NL" b="1" dirty="0"/>
              <a:t>minder nauwkeurig</a:t>
            </a:r>
            <a:r>
              <a:rPr lang="nl-NL" dirty="0"/>
              <a:t> dan documentatie die nog tijdens de uitvoering van de werkzaamheden is opgesteld.</a:t>
            </a:r>
            <a:endParaRPr lang="en-US" dirty="0"/>
          </a:p>
        </p:txBody>
      </p:sp>
      <p:pic>
        <p:nvPicPr>
          <p:cNvPr id="5" name="Picture 4">
            <a:extLst>
              <a:ext uri="{FF2B5EF4-FFF2-40B4-BE49-F238E27FC236}">
                <a16:creationId xmlns:a16="http://schemas.microsoft.com/office/drawing/2014/main" id="{122B13C5-E2AD-BA76-F562-5863A26A6DCE}"/>
              </a:ext>
              <a:ext uri="{C183D7F6-B498-43B3-948B-1728B52AA6E4}">
                <adec:decorative xmlns:adec="http://schemas.microsoft.com/office/drawing/2017/decorative" val="1"/>
              </a:ext>
            </a:extLst>
          </p:cNvPr>
          <p:cNvPicPr>
            <a:picLocks noChangeAspect="1"/>
          </p:cNvPicPr>
          <p:nvPr/>
        </p:nvPicPr>
        <p:blipFill>
          <a:blip r:embed="rId3">
            <a:grayscl/>
            <a:extLst>
              <a:ext uri="{BEBA8EAE-BF5A-486C-A8C5-ECC9F3942E4B}">
                <a14:imgProps xmlns:a14="http://schemas.microsoft.com/office/drawing/2010/main">
                  <a14:imgLayer r:embed="rId4">
                    <a14:imgEffect>
                      <a14:brightnessContrast bright="20000" contrast="-20000"/>
                    </a14:imgEffect>
                  </a14:imgLayer>
                </a14:imgProps>
              </a:ext>
            </a:extLst>
          </a:blip>
          <a:srcRect t="16000" b="27158"/>
          <a:stretch/>
        </p:blipFill>
        <p:spPr>
          <a:xfrm>
            <a:off x="6656070" y="735807"/>
            <a:ext cx="1541639" cy="876300"/>
          </a:xfrm>
          <a:prstGeom prst="rect">
            <a:avLst/>
          </a:prstGeom>
        </p:spPr>
      </p:pic>
    </p:spTree>
    <p:extLst>
      <p:ext uri="{BB962C8B-B14F-4D97-AF65-F5344CB8AC3E}">
        <p14:creationId xmlns:p14="http://schemas.microsoft.com/office/powerpoint/2010/main" val="231868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DE68C7-8A09-B887-3017-AEC7851C235B}"/>
              </a:ext>
            </a:extLst>
          </p:cNvPr>
          <p:cNvSpPr>
            <a:spLocks noGrp="1"/>
          </p:cNvSpPr>
          <p:nvPr>
            <p:ph type="title"/>
          </p:nvPr>
        </p:nvSpPr>
        <p:spPr/>
        <p:txBody>
          <a:bodyPr/>
          <a:lstStyle/>
          <a:p>
            <a:r>
              <a:rPr lang="nl-NL"/>
              <a:t>Agenda</a:t>
            </a:r>
            <a:endParaRPr lang="en-US"/>
          </a:p>
        </p:txBody>
      </p:sp>
      <p:sp>
        <p:nvSpPr>
          <p:cNvPr id="3" name="Tijdelijke aanduiding voor inhoud 2">
            <a:extLst>
              <a:ext uri="{FF2B5EF4-FFF2-40B4-BE49-F238E27FC236}">
                <a16:creationId xmlns:a16="http://schemas.microsoft.com/office/drawing/2014/main" id="{7C64391E-29BE-5C6C-1E04-1A85EA95C180}"/>
              </a:ext>
            </a:extLst>
          </p:cNvPr>
          <p:cNvSpPr>
            <a:spLocks noGrp="1"/>
          </p:cNvSpPr>
          <p:nvPr>
            <p:ph idx="1"/>
          </p:nvPr>
        </p:nvSpPr>
        <p:spPr/>
        <p:txBody>
          <a:bodyPr/>
          <a:lstStyle/>
          <a:p>
            <a:r>
              <a:rPr lang="nl-NL" dirty="0"/>
              <a:t>Aanleiding &amp; doelstelling</a:t>
            </a:r>
          </a:p>
          <a:p>
            <a:r>
              <a:rPr lang="nl-NL" dirty="0"/>
              <a:t>Setting </a:t>
            </a:r>
            <a:r>
              <a:rPr lang="nl-NL" dirty="0" err="1"/>
              <a:t>the</a:t>
            </a:r>
            <a:r>
              <a:rPr lang="nl-NL" dirty="0"/>
              <a:t> scene</a:t>
            </a:r>
          </a:p>
          <a:p>
            <a:r>
              <a:rPr lang="nl-NL" dirty="0"/>
              <a:t>Algemene vereisten documentatie</a:t>
            </a:r>
          </a:p>
          <a:p>
            <a:r>
              <a:rPr lang="nl-NL" dirty="0"/>
              <a:t>Opdrachtaanvaarding</a:t>
            </a:r>
          </a:p>
          <a:p>
            <a:r>
              <a:rPr lang="nl-NL" dirty="0"/>
              <a:t>Planning en voorbereiding</a:t>
            </a:r>
          </a:p>
          <a:p>
            <a:r>
              <a:rPr lang="nl-NL" dirty="0"/>
              <a:t>Uitvoering</a:t>
            </a:r>
          </a:p>
          <a:p>
            <a:r>
              <a:rPr lang="nl-NL" dirty="0"/>
              <a:t>Rapportering en afronding</a:t>
            </a:r>
          </a:p>
          <a:p>
            <a:r>
              <a:rPr lang="nl-NL" dirty="0"/>
              <a:t>Review</a:t>
            </a:r>
          </a:p>
          <a:p>
            <a:r>
              <a:rPr lang="nl-NL" dirty="0"/>
              <a:t>Vragen</a:t>
            </a:r>
            <a:endParaRPr lang="en-US" dirty="0"/>
          </a:p>
        </p:txBody>
      </p:sp>
    </p:spTree>
    <p:extLst>
      <p:ext uri="{BB962C8B-B14F-4D97-AF65-F5344CB8AC3E}">
        <p14:creationId xmlns:p14="http://schemas.microsoft.com/office/powerpoint/2010/main" val="85321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30BB96-D3DF-6C8B-4A03-5A8426FC678A}"/>
              </a:ext>
            </a:extLst>
          </p:cNvPr>
          <p:cNvSpPr>
            <a:spLocks noGrp="1"/>
          </p:cNvSpPr>
          <p:nvPr>
            <p:ph type="title"/>
          </p:nvPr>
        </p:nvSpPr>
        <p:spPr/>
        <p:txBody>
          <a:bodyPr/>
          <a:lstStyle/>
          <a:p>
            <a:r>
              <a:rPr lang="nl-NL" dirty="0"/>
              <a:t>Documentatie werkzaamheden (2)</a:t>
            </a:r>
            <a:endParaRPr lang="en-US" dirty="0"/>
          </a:p>
        </p:txBody>
      </p:sp>
      <p:sp>
        <p:nvSpPr>
          <p:cNvPr id="3" name="Tijdelijke aanduiding voor inhoud 2">
            <a:extLst>
              <a:ext uri="{FF2B5EF4-FFF2-40B4-BE49-F238E27FC236}">
                <a16:creationId xmlns:a16="http://schemas.microsoft.com/office/drawing/2014/main" id="{FE24702B-74C8-BBC2-299A-3E0FD8025219}"/>
              </a:ext>
            </a:extLst>
          </p:cNvPr>
          <p:cNvSpPr>
            <a:spLocks noGrp="1"/>
          </p:cNvSpPr>
          <p:nvPr>
            <p:ph idx="1"/>
          </p:nvPr>
        </p:nvSpPr>
        <p:spPr/>
        <p:txBody>
          <a:bodyPr/>
          <a:lstStyle/>
          <a:p>
            <a:pPr marL="0" indent="0">
              <a:buNone/>
            </a:pPr>
            <a:r>
              <a:rPr lang="nl-NL" dirty="0"/>
              <a:t>Minimale vereisten documentatie:</a:t>
            </a:r>
          </a:p>
          <a:p>
            <a:r>
              <a:rPr lang="nl-NL" dirty="0"/>
              <a:t>Aard, tijdsfasering en omvang van de uitgevoerde werkzaamheden</a:t>
            </a:r>
          </a:p>
          <a:p>
            <a:r>
              <a:rPr lang="nl-NL" dirty="0"/>
              <a:t>Uitkomsten van de werkzaamheden en de hieruit verkregen informatie</a:t>
            </a:r>
          </a:p>
          <a:p>
            <a:r>
              <a:rPr lang="nl-NL" dirty="0"/>
              <a:t>Belangrijke onderwerpen en de daaruit getrokken conclusies en vakkundige oordeelsvorming</a:t>
            </a:r>
          </a:p>
          <a:p>
            <a:pPr marL="0" indent="0">
              <a:buNone/>
            </a:pPr>
            <a:endParaRPr lang="nl-NL" dirty="0"/>
          </a:p>
          <a:p>
            <a:pPr marL="0" indent="0">
              <a:buNone/>
            </a:pPr>
            <a:r>
              <a:rPr lang="nl-NL" dirty="0"/>
              <a:t>Een niet op de opdracht betrokken IT-auditor moet zich op basis hiervan een beeld kunnen vormen van de uitvoering en oordeelsvorming als basis voor het uitgebrachte rapport.</a:t>
            </a:r>
          </a:p>
          <a:p>
            <a:pPr marL="0" indent="0">
              <a:buNone/>
            </a:pPr>
            <a:endParaRPr lang="nl-NL" dirty="0"/>
          </a:p>
        </p:txBody>
      </p:sp>
    </p:spTree>
    <p:extLst>
      <p:ext uri="{BB962C8B-B14F-4D97-AF65-F5344CB8AC3E}">
        <p14:creationId xmlns:p14="http://schemas.microsoft.com/office/powerpoint/2010/main" val="3947252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70B0FA-729F-6502-651A-E5662CB35211}"/>
              </a:ext>
            </a:extLst>
          </p:cNvPr>
          <p:cNvSpPr>
            <a:spLocks noGrp="1"/>
          </p:cNvSpPr>
          <p:nvPr>
            <p:ph type="title"/>
          </p:nvPr>
        </p:nvSpPr>
        <p:spPr/>
        <p:txBody>
          <a:bodyPr/>
          <a:lstStyle/>
          <a:p>
            <a:r>
              <a:rPr lang="nl-NL" dirty="0"/>
              <a:t>Documentatie werkzaamheden (3)</a:t>
            </a:r>
            <a:endParaRPr lang="en-US" dirty="0"/>
          </a:p>
        </p:txBody>
      </p:sp>
      <p:sp>
        <p:nvSpPr>
          <p:cNvPr id="3" name="Tijdelijke aanduiding voor inhoud 2">
            <a:extLst>
              <a:ext uri="{FF2B5EF4-FFF2-40B4-BE49-F238E27FC236}">
                <a16:creationId xmlns:a16="http://schemas.microsoft.com/office/drawing/2014/main" id="{9DD6686F-5B14-81C0-5786-D9B8C3C1E72D}"/>
              </a:ext>
            </a:extLst>
          </p:cNvPr>
          <p:cNvSpPr>
            <a:spLocks noGrp="1"/>
          </p:cNvSpPr>
          <p:nvPr>
            <p:ph idx="1"/>
          </p:nvPr>
        </p:nvSpPr>
        <p:spPr/>
        <p:txBody>
          <a:bodyPr/>
          <a:lstStyle/>
          <a:p>
            <a:pPr marL="0" indent="0">
              <a:buNone/>
            </a:pPr>
            <a:r>
              <a:rPr lang="nl-NL" dirty="0"/>
              <a:t>De vorm, inhoud en omvang van de documentatie is afhankelijk van factoren als:</a:t>
            </a:r>
          </a:p>
          <a:p>
            <a:r>
              <a:rPr lang="nl-NL" dirty="0"/>
              <a:t>omvang en complexiteit van de entiteit</a:t>
            </a:r>
          </a:p>
          <a:p>
            <a:r>
              <a:rPr lang="nl-NL" dirty="0"/>
              <a:t>aard van de uit te voeren werkzaamheden</a:t>
            </a:r>
          </a:p>
          <a:p>
            <a:r>
              <a:rPr lang="nl-NL" dirty="0"/>
              <a:t>onderkende risico's van een afwijking van materieel belang</a:t>
            </a:r>
          </a:p>
          <a:p>
            <a:r>
              <a:rPr lang="nl-NL" dirty="0"/>
              <a:t>belang van verkregen informatie</a:t>
            </a:r>
          </a:p>
          <a:p>
            <a:r>
              <a:rPr lang="nl-NL" dirty="0"/>
              <a:t>aard en omvang van onderkende uitzonderingen</a:t>
            </a:r>
          </a:p>
          <a:p>
            <a:r>
              <a:rPr lang="nl-NL" dirty="0"/>
              <a:t>noodzaak tot het documenteren van een conclusie of de basis van een conclusie wanneer deze niet rechtstreeks is af te leiden uit de documentatie van de uitgevoerde werkzaamheden of uit de verkregen informatie</a:t>
            </a:r>
          </a:p>
          <a:p>
            <a:r>
              <a:rPr lang="nl-NL" dirty="0"/>
              <a:t>gehanteerde methodes en hulpmiddelen.</a:t>
            </a:r>
            <a:endParaRPr lang="en-US" dirty="0"/>
          </a:p>
        </p:txBody>
      </p:sp>
      <p:pic>
        <p:nvPicPr>
          <p:cNvPr id="7" name="Picture 6">
            <a:extLst>
              <a:ext uri="{FF2B5EF4-FFF2-40B4-BE49-F238E27FC236}">
                <a16:creationId xmlns:a16="http://schemas.microsoft.com/office/drawing/2014/main" id="{071A0D29-6C2F-6E23-519F-F3B951DB880E}"/>
              </a:ext>
              <a:ext uri="{C183D7F6-B498-43B3-948B-1728B52AA6E4}">
                <adec:decorative xmlns:adec="http://schemas.microsoft.com/office/drawing/2017/decorative" val="1"/>
              </a:ext>
            </a:extLst>
          </p:cNvPr>
          <p:cNvPicPr>
            <a:picLocks noChangeAspect="1"/>
          </p:cNvPicPr>
          <p:nvPr/>
        </p:nvPicPr>
        <p:blipFill>
          <a:blip r:embed="rId3">
            <a:grayscl/>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440614" y="1090613"/>
            <a:ext cx="1447800" cy="1447800"/>
          </a:xfrm>
          <a:prstGeom prst="rect">
            <a:avLst/>
          </a:prstGeom>
        </p:spPr>
      </p:pic>
    </p:spTree>
    <p:extLst>
      <p:ext uri="{BB962C8B-B14F-4D97-AF65-F5344CB8AC3E}">
        <p14:creationId xmlns:p14="http://schemas.microsoft.com/office/powerpoint/2010/main" val="3833212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BD1536-0E2D-6927-2407-882F2BEB0149}"/>
              </a:ext>
            </a:extLst>
          </p:cNvPr>
          <p:cNvSpPr>
            <a:spLocks noGrp="1"/>
          </p:cNvSpPr>
          <p:nvPr>
            <p:ph type="title"/>
          </p:nvPr>
        </p:nvSpPr>
        <p:spPr/>
        <p:txBody>
          <a:bodyPr/>
          <a:lstStyle/>
          <a:p>
            <a:r>
              <a:rPr lang="nl-NL" dirty="0"/>
              <a:t>Documentatie werkzaamheden (4)</a:t>
            </a:r>
            <a:endParaRPr lang="en-US" dirty="0"/>
          </a:p>
        </p:txBody>
      </p:sp>
      <p:sp>
        <p:nvSpPr>
          <p:cNvPr id="3" name="Tijdelijke aanduiding voor inhoud 2">
            <a:extLst>
              <a:ext uri="{FF2B5EF4-FFF2-40B4-BE49-F238E27FC236}">
                <a16:creationId xmlns:a16="http://schemas.microsoft.com/office/drawing/2014/main" id="{00113CA3-6B4B-C420-30B2-675267B3FA59}"/>
              </a:ext>
            </a:extLst>
          </p:cNvPr>
          <p:cNvSpPr>
            <a:spLocks noGrp="1"/>
          </p:cNvSpPr>
          <p:nvPr>
            <p:ph idx="1"/>
          </p:nvPr>
        </p:nvSpPr>
        <p:spPr/>
        <p:txBody>
          <a:bodyPr/>
          <a:lstStyle/>
          <a:p>
            <a:pPr marL="0" indent="0">
              <a:buNone/>
            </a:pPr>
            <a:r>
              <a:rPr lang="nl-NL" dirty="0"/>
              <a:t>Het voldoen aan Richtlijnen hoeft niet apart te worden gedocumenteerd als dit al uit opgenomen documenten blijkt. Enkele voorbeelden:</a:t>
            </a:r>
          </a:p>
          <a:p>
            <a:r>
              <a:rPr lang="nl-NL" dirty="0"/>
              <a:t>een gedocumenteerd plan van aanpak toont aan dat de IT-auditor de professionele dienst waarbij sprake is van een (eind)rapport heeft gepland;</a:t>
            </a:r>
          </a:p>
          <a:p>
            <a:r>
              <a:rPr lang="nl-NL" dirty="0"/>
              <a:t>een ondertekende opdrachtbevestiging toont aan dat de IT-auditor de voorwaarden van de professionele dienst is overeengekomen met het management of, afhankelijk van de situatie, met degenen belast met </a:t>
            </a:r>
            <a:r>
              <a:rPr lang="nl-NL" dirty="0" err="1"/>
              <a:t>governance</a:t>
            </a:r>
            <a:r>
              <a:rPr lang="nl-NL" dirty="0"/>
              <a:t>;</a:t>
            </a:r>
          </a:p>
          <a:p>
            <a:r>
              <a:rPr lang="nl-NL" dirty="0"/>
              <a:t>een </a:t>
            </a:r>
            <a:r>
              <a:rPr lang="nl-NL" dirty="0" err="1"/>
              <a:t>assurance</a:t>
            </a:r>
            <a:r>
              <a:rPr lang="nl-NL" dirty="0"/>
              <a:t>-rapport dat een op passende wijze weergegeven beperking in het oordeel bevat toont aan dat de IT-auditor heeft voldaan aan de vereiste om een oordeel met beperking tot uitdrukking te brengen in de situaties die in de </a:t>
            </a:r>
            <a:r>
              <a:rPr lang="nl-NL" dirty="0" err="1"/>
              <a:t>assurance</a:t>
            </a:r>
            <a:r>
              <a:rPr lang="nl-NL" dirty="0"/>
              <a:t>-richtlijn zijn omschreven.</a:t>
            </a:r>
          </a:p>
        </p:txBody>
      </p:sp>
    </p:spTree>
    <p:extLst>
      <p:ext uri="{BB962C8B-B14F-4D97-AF65-F5344CB8AC3E}">
        <p14:creationId xmlns:p14="http://schemas.microsoft.com/office/powerpoint/2010/main" val="3750780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35F118-A6C4-3F5E-2179-20F07A19D897}"/>
              </a:ext>
            </a:extLst>
          </p:cNvPr>
          <p:cNvSpPr>
            <a:spLocks noGrp="1"/>
          </p:cNvSpPr>
          <p:nvPr>
            <p:ph type="title"/>
          </p:nvPr>
        </p:nvSpPr>
        <p:spPr/>
        <p:txBody>
          <a:bodyPr/>
          <a:lstStyle/>
          <a:p>
            <a:r>
              <a:rPr lang="nl-NL" dirty="0"/>
              <a:t>Documentatie werkzaamheden (5)</a:t>
            </a:r>
            <a:endParaRPr lang="en-US" dirty="0"/>
          </a:p>
        </p:txBody>
      </p:sp>
      <p:sp>
        <p:nvSpPr>
          <p:cNvPr id="3" name="Tijdelijke aanduiding voor inhoud 2">
            <a:extLst>
              <a:ext uri="{FF2B5EF4-FFF2-40B4-BE49-F238E27FC236}">
                <a16:creationId xmlns:a16="http://schemas.microsoft.com/office/drawing/2014/main" id="{CA005F98-E007-B1EF-8148-F7691D3FA52F}"/>
              </a:ext>
            </a:extLst>
          </p:cNvPr>
          <p:cNvSpPr>
            <a:spLocks noGrp="1"/>
          </p:cNvSpPr>
          <p:nvPr>
            <p:ph idx="1"/>
          </p:nvPr>
        </p:nvSpPr>
        <p:spPr/>
        <p:txBody>
          <a:bodyPr/>
          <a:lstStyle/>
          <a:p>
            <a:pPr marL="0" indent="0">
              <a:buNone/>
            </a:pPr>
            <a:r>
              <a:rPr lang="nl-NL" dirty="0"/>
              <a:t>Het beoordelen van het belang van een onderwerp vereist een objectieve analyse van de feiten en omstandigheden. Voorbeelden van belangrijke onderwerpen zijn onder meer:</a:t>
            </a:r>
          </a:p>
          <a:p>
            <a:r>
              <a:rPr lang="nl-NL" dirty="0"/>
              <a:t>onderwerpen die aanleiding geven tot het doen ontstaan van significante risico’s;</a:t>
            </a:r>
          </a:p>
          <a:p>
            <a:r>
              <a:rPr lang="nl-NL" dirty="0"/>
              <a:t>uitkomsten van werkzaamheden die er op kunnen wijzen</a:t>
            </a:r>
          </a:p>
          <a:p>
            <a:pPr lvl="1"/>
            <a:r>
              <a:rPr lang="nl-NL" dirty="0"/>
              <a:t>dat informatie omtrent het object van onderzoek een afwijking van materieel belang zou kunnen bevatten of</a:t>
            </a:r>
          </a:p>
          <a:p>
            <a:pPr lvl="1"/>
            <a:r>
              <a:rPr lang="nl-NL" dirty="0"/>
              <a:t>dat het nodig is de eerdere inschattingen door de IT auditor van het risico van een afwijking van materieel belang en de wijze waarop hij op dat risico inspeelt te herzien;</a:t>
            </a:r>
          </a:p>
          <a:p>
            <a:r>
              <a:rPr lang="nl-NL" dirty="0"/>
              <a:t>omstandigheden die voor de IT-auditor grote moeilijkheden veroorzaken bij het uitvoeren van noodzakelijke werkzaamheden; en</a:t>
            </a:r>
          </a:p>
          <a:p>
            <a:r>
              <a:rPr lang="nl-NL" dirty="0"/>
              <a:t>bevindingen die zouden kunnen leiden tot een aanpassing van het oordeel of advies of tot het opnemen van een toelichtende paragraaf bij het oordeel of advies.</a:t>
            </a:r>
            <a:endParaRPr lang="en-US" dirty="0"/>
          </a:p>
        </p:txBody>
      </p:sp>
    </p:spTree>
    <p:extLst>
      <p:ext uri="{BB962C8B-B14F-4D97-AF65-F5344CB8AC3E}">
        <p14:creationId xmlns:p14="http://schemas.microsoft.com/office/powerpoint/2010/main" val="19660116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CF3B70-875B-1D2B-DF92-454D0190EB88}"/>
              </a:ext>
            </a:extLst>
          </p:cNvPr>
          <p:cNvSpPr>
            <a:spLocks noGrp="1"/>
          </p:cNvSpPr>
          <p:nvPr>
            <p:ph type="title"/>
          </p:nvPr>
        </p:nvSpPr>
        <p:spPr/>
        <p:txBody>
          <a:bodyPr/>
          <a:lstStyle/>
          <a:p>
            <a:r>
              <a:rPr lang="nl-NL" dirty="0"/>
              <a:t>Documentatie werkzaamheden (6)</a:t>
            </a:r>
            <a:endParaRPr lang="en-US" dirty="0"/>
          </a:p>
        </p:txBody>
      </p:sp>
      <p:sp>
        <p:nvSpPr>
          <p:cNvPr id="3" name="Tijdelijke aanduiding voor inhoud 2">
            <a:extLst>
              <a:ext uri="{FF2B5EF4-FFF2-40B4-BE49-F238E27FC236}">
                <a16:creationId xmlns:a16="http://schemas.microsoft.com/office/drawing/2014/main" id="{0B21EDEC-ACBE-0108-E2DD-672FBD5053C3}"/>
              </a:ext>
            </a:extLst>
          </p:cNvPr>
          <p:cNvSpPr>
            <a:spLocks noGrp="1"/>
          </p:cNvSpPr>
          <p:nvPr>
            <p:ph idx="1"/>
          </p:nvPr>
        </p:nvSpPr>
        <p:spPr/>
        <p:txBody>
          <a:bodyPr/>
          <a:lstStyle/>
          <a:p>
            <a:pPr marL="0" indent="0">
              <a:buNone/>
            </a:pPr>
            <a:r>
              <a:rPr lang="nl-NL" dirty="0"/>
              <a:t>Bij het documenteren van de aard, de tijdsfasering en de omvang van de uitgevoerde werkzaamheden dient de IT-auditor vast te leggen:</a:t>
            </a:r>
          </a:p>
          <a:p>
            <a:r>
              <a:rPr lang="nl-NL" dirty="0"/>
              <a:t>de onderscheiden kenmerken van de specifieke objecten die zijn onderzocht;</a:t>
            </a:r>
          </a:p>
          <a:p>
            <a:r>
              <a:rPr lang="nl-NL" dirty="0"/>
              <a:t>wie de werkzaamheden heeft uitgevoerd en de datum waarop deze werkzaamheden werden afgerond; en</a:t>
            </a:r>
          </a:p>
          <a:p>
            <a:r>
              <a:rPr lang="nl-NL" dirty="0"/>
              <a:t>wie van het opdrachtteam de uitgevoerde werkzaamheden heeft </a:t>
            </a:r>
            <a:r>
              <a:rPr lang="nl-NL" dirty="0" err="1"/>
              <a:t>gereviewd</a:t>
            </a:r>
            <a:r>
              <a:rPr lang="nl-NL" dirty="0"/>
              <a:t> en de datum en diepgang van deze review.</a:t>
            </a:r>
            <a:endParaRPr lang="en-US" dirty="0"/>
          </a:p>
        </p:txBody>
      </p:sp>
      <p:pic>
        <p:nvPicPr>
          <p:cNvPr id="5" name="Picture 4">
            <a:extLst>
              <a:ext uri="{FF2B5EF4-FFF2-40B4-BE49-F238E27FC236}">
                <a16:creationId xmlns:a16="http://schemas.microsoft.com/office/drawing/2014/main" id="{A941ED90-59B5-842B-33A0-2B3B6E5E63D2}"/>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3752057" y="2948940"/>
            <a:ext cx="1524000" cy="1524000"/>
          </a:xfrm>
          <a:prstGeom prst="rect">
            <a:avLst/>
          </a:prstGeom>
        </p:spPr>
      </p:pic>
    </p:spTree>
    <p:extLst>
      <p:ext uri="{BB962C8B-B14F-4D97-AF65-F5344CB8AC3E}">
        <p14:creationId xmlns:p14="http://schemas.microsoft.com/office/powerpoint/2010/main" val="38624597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BC4A3F-39D7-3B49-4D0B-10FCDACB206A}"/>
              </a:ext>
            </a:extLst>
          </p:cNvPr>
          <p:cNvSpPr>
            <a:spLocks noGrp="1"/>
          </p:cNvSpPr>
          <p:nvPr>
            <p:ph type="title"/>
          </p:nvPr>
        </p:nvSpPr>
        <p:spPr/>
        <p:txBody>
          <a:bodyPr/>
          <a:lstStyle/>
          <a:p>
            <a:r>
              <a:rPr lang="nl-NL" dirty="0"/>
              <a:t>Documentatie werkzaamheden (7)</a:t>
            </a:r>
            <a:endParaRPr lang="en-US" dirty="0"/>
          </a:p>
        </p:txBody>
      </p:sp>
      <p:sp>
        <p:nvSpPr>
          <p:cNvPr id="3" name="Tijdelijke aanduiding voor inhoud 2">
            <a:extLst>
              <a:ext uri="{FF2B5EF4-FFF2-40B4-BE49-F238E27FC236}">
                <a16:creationId xmlns:a16="http://schemas.microsoft.com/office/drawing/2014/main" id="{D3AA7A1C-EEA2-C21D-E008-4A0F5C3C55CA}"/>
              </a:ext>
            </a:extLst>
          </p:cNvPr>
          <p:cNvSpPr>
            <a:spLocks noGrp="1"/>
          </p:cNvSpPr>
          <p:nvPr>
            <p:ph idx="1"/>
          </p:nvPr>
        </p:nvSpPr>
        <p:spPr/>
        <p:txBody>
          <a:bodyPr/>
          <a:lstStyle/>
          <a:p>
            <a:pPr marL="0" indent="0">
              <a:buNone/>
            </a:pPr>
            <a:r>
              <a:rPr lang="nl-NL" dirty="0"/>
              <a:t>Enkele voorbeelden:</a:t>
            </a:r>
          </a:p>
          <a:p>
            <a:r>
              <a:rPr lang="nl-NL" dirty="0"/>
              <a:t>inwinnen van inlichtingen: de datum van het verkrijgen van de inlichtingen en de namen en functiebeschrijvingen van de personeelsleden;</a:t>
            </a:r>
          </a:p>
          <a:p>
            <a:r>
              <a:rPr lang="nl-NL" dirty="0"/>
              <a:t>waarneming: een vastlegging maken van het proces of het object van onderzoek, van de relevante personen, van hun respectievelijke verantwoordelijkheden en van de plaats waar en het tijdstip waarop de waarneming werd uitgevoerd;</a:t>
            </a:r>
          </a:p>
          <a:p>
            <a:r>
              <a:rPr lang="nl-NL" dirty="0"/>
              <a:t>inspectie: de bron, de selectiemethode en het unieke identificatienummer vastleggen (bijvoorbeeld een systematische selectie van elke 10e change </a:t>
            </a:r>
            <a:r>
              <a:rPr lang="nl-NL" dirty="0" err="1"/>
              <a:t>requests</a:t>
            </a:r>
            <a:r>
              <a:rPr lang="nl-NL" dirty="0"/>
              <a:t> in de periode 1 januari tot en met 30 juni; te beginnen bij change </a:t>
            </a:r>
            <a:r>
              <a:rPr lang="nl-NL" dirty="0" err="1"/>
              <a:t>request</a:t>
            </a:r>
            <a:r>
              <a:rPr lang="nl-NL" dirty="0"/>
              <a:t> ## 006).</a:t>
            </a:r>
            <a:endParaRPr lang="en-US" dirty="0"/>
          </a:p>
        </p:txBody>
      </p:sp>
    </p:spTree>
    <p:extLst>
      <p:ext uri="{BB962C8B-B14F-4D97-AF65-F5344CB8AC3E}">
        <p14:creationId xmlns:p14="http://schemas.microsoft.com/office/powerpoint/2010/main" val="15632515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CF3B70-875B-1D2B-DF92-454D0190EB88}"/>
              </a:ext>
            </a:extLst>
          </p:cNvPr>
          <p:cNvSpPr>
            <a:spLocks noGrp="1"/>
          </p:cNvSpPr>
          <p:nvPr>
            <p:ph type="title"/>
          </p:nvPr>
        </p:nvSpPr>
        <p:spPr/>
        <p:txBody>
          <a:bodyPr/>
          <a:lstStyle/>
          <a:p>
            <a:r>
              <a:rPr lang="nl-NL" dirty="0"/>
              <a:t>Aandachtpunten</a:t>
            </a:r>
            <a:endParaRPr lang="en-US" dirty="0"/>
          </a:p>
        </p:txBody>
      </p:sp>
      <p:sp>
        <p:nvSpPr>
          <p:cNvPr id="3" name="Tijdelijke aanduiding voor inhoud 2">
            <a:extLst>
              <a:ext uri="{FF2B5EF4-FFF2-40B4-BE49-F238E27FC236}">
                <a16:creationId xmlns:a16="http://schemas.microsoft.com/office/drawing/2014/main" id="{0B21EDEC-ACBE-0108-E2DD-672FBD5053C3}"/>
              </a:ext>
            </a:extLst>
          </p:cNvPr>
          <p:cNvSpPr>
            <a:spLocks noGrp="1"/>
          </p:cNvSpPr>
          <p:nvPr>
            <p:ph idx="1"/>
          </p:nvPr>
        </p:nvSpPr>
        <p:spPr/>
        <p:txBody>
          <a:bodyPr/>
          <a:lstStyle/>
          <a:p>
            <a:r>
              <a:rPr lang="nl-NL" dirty="0"/>
              <a:t>De IT-auditor dient besprekingen van belangrijke onderwerpen met het management, met degenen belast met </a:t>
            </a:r>
            <a:r>
              <a:rPr lang="nl-NL" dirty="0" err="1"/>
              <a:t>governance</a:t>
            </a:r>
            <a:r>
              <a:rPr lang="nl-NL" dirty="0"/>
              <a:t>, alsmede met anderen te documenteren, met inbegrip van de aard van de besproken belangrijke onderwerpen en wanneer en met wie de besprekingen hebben plaatsgevonden.</a:t>
            </a:r>
          </a:p>
          <a:p>
            <a:r>
              <a:rPr lang="nl-NL" dirty="0"/>
              <a:t>Indien de IT-auditor informatie heeft onderkend die inconsistent is met zijn eindconclusie met betrekking tot een belangrijk onderwerp, dient hij te documenteren hoe hij met deze inconsistentie is omgegaan.</a:t>
            </a:r>
            <a:endParaRPr lang="en-US" dirty="0"/>
          </a:p>
        </p:txBody>
      </p:sp>
    </p:spTree>
    <p:extLst>
      <p:ext uri="{BB962C8B-B14F-4D97-AF65-F5344CB8AC3E}">
        <p14:creationId xmlns:p14="http://schemas.microsoft.com/office/powerpoint/2010/main" val="19371484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E16851-F131-CDC0-484E-A9B72AC76D4D}"/>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rcRect t="15112" r="52371" b="17319"/>
          <a:stretch/>
        </p:blipFill>
        <p:spPr>
          <a:xfrm>
            <a:off x="7421564" y="2571750"/>
            <a:ext cx="1405778" cy="1994298"/>
          </a:xfrm>
          <a:prstGeom prst="rect">
            <a:avLst/>
          </a:prstGeom>
        </p:spPr>
      </p:pic>
      <p:sp>
        <p:nvSpPr>
          <p:cNvPr id="2" name="Titel 1">
            <a:extLst>
              <a:ext uri="{FF2B5EF4-FFF2-40B4-BE49-F238E27FC236}">
                <a16:creationId xmlns:a16="http://schemas.microsoft.com/office/drawing/2014/main" id="{71CF3B70-875B-1D2B-DF92-454D0190EB88}"/>
              </a:ext>
            </a:extLst>
          </p:cNvPr>
          <p:cNvSpPr>
            <a:spLocks noGrp="1"/>
          </p:cNvSpPr>
          <p:nvPr>
            <p:ph type="title"/>
          </p:nvPr>
        </p:nvSpPr>
        <p:spPr>
          <a:xfrm>
            <a:off x="150814" y="294083"/>
            <a:ext cx="8748712" cy="566738"/>
          </a:xfrm>
        </p:spPr>
        <p:txBody>
          <a:bodyPr/>
          <a:lstStyle/>
          <a:p>
            <a:r>
              <a:rPr lang="nl-NL" dirty="0"/>
              <a:t>Werkzaamheden na het uitbrengen van het rapport (1)</a:t>
            </a:r>
            <a:endParaRPr lang="en-US" dirty="0"/>
          </a:p>
        </p:txBody>
      </p:sp>
      <p:sp>
        <p:nvSpPr>
          <p:cNvPr id="3" name="Tijdelijke aanduiding voor inhoud 2">
            <a:extLst>
              <a:ext uri="{FF2B5EF4-FFF2-40B4-BE49-F238E27FC236}">
                <a16:creationId xmlns:a16="http://schemas.microsoft.com/office/drawing/2014/main" id="{0B21EDEC-ACBE-0108-E2DD-672FBD5053C3}"/>
              </a:ext>
            </a:extLst>
          </p:cNvPr>
          <p:cNvSpPr>
            <a:spLocks noGrp="1"/>
          </p:cNvSpPr>
          <p:nvPr>
            <p:ph idx="1"/>
          </p:nvPr>
        </p:nvSpPr>
        <p:spPr/>
        <p:txBody>
          <a:bodyPr/>
          <a:lstStyle/>
          <a:p>
            <a:pPr marL="0" indent="0">
              <a:buNone/>
            </a:pPr>
            <a:r>
              <a:rPr lang="nl-NL" dirty="0"/>
              <a:t>Indien de IT-auditor, in uitzonderlijke omstandigheden, na de datum van het (eind-)rapport nieuwe of aanvullende werkzaamheden verricht of nieuwe conclusies trekt, dient hij te documenteren:</a:t>
            </a:r>
          </a:p>
          <a:p>
            <a:r>
              <a:rPr lang="nl-NL" dirty="0"/>
              <a:t>de omstandigheden die zich hebben voorgedaan;</a:t>
            </a:r>
          </a:p>
          <a:p>
            <a:r>
              <a:rPr lang="nl-NL" dirty="0"/>
              <a:t>de nieuwe of aanvullende werkzaamheden die zijn uitgevoerd, de daaruit verkregen informatie, en de daaruit getrokken conclusies, alsmede de invloed daarvan op het (eind-)rapport; en</a:t>
            </a:r>
          </a:p>
          <a:p>
            <a:r>
              <a:rPr lang="nl-NL" dirty="0"/>
              <a:t>wanneer en door wie de daaruit voortvloeiende wijzigingen in de documentatie zijn aangebracht en zijn </a:t>
            </a:r>
            <a:r>
              <a:rPr lang="nl-NL" dirty="0" err="1"/>
              <a:t>gereviewd</a:t>
            </a:r>
            <a:r>
              <a:rPr lang="nl-NL" dirty="0"/>
              <a:t>.</a:t>
            </a:r>
            <a:endParaRPr lang="en-US" dirty="0"/>
          </a:p>
        </p:txBody>
      </p:sp>
    </p:spTree>
    <p:extLst>
      <p:ext uri="{BB962C8B-B14F-4D97-AF65-F5344CB8AC3E}">
        <p14:creationId xmlns:p14="http://schemas.microsoft.com/office/powerpoint/2010/main" val="2745997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CF3B70-875B-1D2B-DF92-454D0190EB88}"/>
              </a:ext>
            </a:extLst>
          </p:cNvPr>
          <p:cNvSpPr>
            <a:spLocks noGrp="1"/>
          </p:cNvSpPr>
          <p:nvPr>
            <p:ph type="title"/>
          </p:nvPr>
        </p:nvSpPr>
        <p:spPr/>
        <p:txBody>
          <a:bodyPr/>
          <a:lstStyle/>
          <a:p>
            <a:r>
              <a:rPr lang="nl-NL" dirty="0"/>
              <a:t>Werkzaamheden na het uitbrengen van het rapport (2)</a:t>
            </a:r>
            <a:endParaRPr lang="en-US" dirty="0"/>
          </a:p>
        </p:txBody>
      </p:sp>
      <p:sp>
        <p:nvSpPr>
          <p:cNvPr id="3" name="Tijdelijke aanduiding voor inhoud 2">
            <a:extLst>
              <a:ext uri="{FF2B5EF4-FFF2-40B4-BE49-F238E27FC236}">
                <a16:creationId xmlns:a16="http://schemas.microsoft.com/office/drawing/2014/main" id="{0B21EDEC-ACBE-0108-E2DD-672FBD5053C3}"/>
              </a:ext>
            </a:extLst>
          </p:cNvPr>
          <p:cNvSpPr>
            <a:spLocks noGrp="1"/>
          </p:cNvSpPr>
          <p:nvPr>
            <p:ph idx="1"/>
          </p:nvPr>
        </p:nvSpPr>
        <p:spPr/>
        <p:txBody>
          <a:bodyPr/>
          <a:lstStyle/>
          <a:p>
            <a:pPr marL="0" indent="0">
              <a:buNone/>
            </a:pPr>
            <a:r>
              <a:rPr lang="nl-NL" dirty="0"/>
              <a:t>Wanneer de IT-auditor in andere omstandigheden dan die bedoeld in paragraaf 13, het noodzakelijk acht om wijzigingen aan te brengen in bestaande documentatie of nieuwe documentatie toe te voegen nadat de samenstelling van het definitieve dossier is voltooid dient hij, ongeacht de aard van de veranderingen of toevoegingen, te documenteren:</a:t>
            </a:r>
          </a:p>
          <a:p>
            <a:r>
              <a:rPr lang="nl-NL" dirty="0"/>
              <a:t>de specifieke redenen voor het aanbrengen daarvan; en</a:t>
            </a:r>
          </a:p>
          <a:p>
            <a:r>
              <a:rPr lang="nl-NL" dirty="0"/>
              <a:t>wanneer en door wie zij werden aangebracht en </a:t>
            </a:r>
            <a:r>
              <a:rPr lang="nl-NL" dirty="0" err="1"/>
              <a:t>gereviewd</a:t>
            </a:r>
            <a:r>
              <a:rPr lang="nl-NL" dirty="0"/>
              <a:t>.</a:t>
            </a:r>
            <a:endParaRPr lang="en-US" dirty="0"/>
          </a:p>
        </p:txBody>
      </p:sp>
    </p:spTree>
    <p:extLst>
      <p:ext uri="{BB962C8B-B14F-4D97-AF65-F5344CB8AC3E}">
        <p14:creationId xmlns:p14="http://schemas.microsoft.com/office/powerpoint/2010/main" val="8840438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CF3B70-875B-1D2B-DF92-454D0190EB88}"/>
              </a:ext>
            </a:extLst>
          </p:cNvPr>
          <p:cNvSpPr>
            <a:spLocks noGrp="1"/>
          </p:cNvSpPr>
          <p:nvPr>
            <p:ph type="title"/>
          </p:nvPr>
        </p:nvSpPr>
        <p:spPr/>
        <p:txBody>
          <a:bodyPr/>
          <a:lstStyle/>
          <a:p>
            <a:r>
              <a:rPr lang="nl-NL" dirty="0"/>
              <a:t>Samenstelling definitieve dossier (1)</a:t>
            </a:r>
            <a:endParaRPr lang="en-US" dirty="0"/>
          </a:p>
        </p:txBody>
      </p:sp>
      <p:sp>
        <p:nvSpPr>
          <p:cNvPr id="3" name="Tijdelijke aanduiding voor inhoud 2">
            <a:extLst>
              <a:ext uri="{FF2B5EF4-FFF2-40B4-BE49-F238E27FC236}">
                <a16:creationId xmlns:a16="http://schemas.microsoft.com/office/drawing/2014/main" id="{0B21EDEC-ACBE-0108-E2DD-672FBD5053C3}"/>
              </a:ext>
            </a:extLst>
          </p:cNvPr>
          <p:cNvSpPr>
            <a:spLocks noGrp="1"/>
          </p:cNvSpPr>
          <p:nvPr>
            <p:ph idx="1"/>
          </p:nvPr>
        </p:nvSpPr>
        <p:spPr/>
        <p:txBody>
          <a:bodyPr/>
          <a:lstStyle/>
          <a:p>
            <a:r>
              <a:rPr lang="nl-NL" dirty="0"/>
              <a:t>Een geschikt tijdsbestek waarbinnen de samenstelling van het definitieve dossier moet worden voltooid is gewoonlijk niet meer dan </a:t>
            </a:r>
            <a:r>
              <a:rPr lang="nl-NL" b="1" dirty="0"/>
              <a:t>60 dagen</a:t>
            </a:r>
            <a:r>
              <a:rPr lang="nl-NL" dirty="0"/>
              <a:t> na de datum van het oordeel of advies.</a:t>
            </a:r>
          </a:p>
          <a:p>
            <a:pPr marL="0" indent="0">
              <a:buNone/>
            </a:pPr>
            <a:endParaRPr lang="nl-NL" dirty="0"/>
          </a:p>
          <a:p>
            <a:pPr marL="0" indent="0">
              <a:buNone/>
            </a:pPr>
            <a:endParaRPr lang="nl-NL" dirty="0"/>
          </a:p>
          <a:p>
            <a:r>
              <a:rPr lang="nl-NL" dirty="0"/>
              <a:t>Het voltooien van de samenstelling van het definitieve dossier na de datum van het oordeel of advies is een </a:t>
            </a:r>
            <a:r>
              <a:rPr lang="nl-NL" b="1" dirty="0"/>
              <a:t>administratief proces</a:t>
            </a:r>
            <a:r>
              <a:rPr lang="nl-NL" dirty="0"/>
              <a:t> dat geen betrekking heeft op de uitvoering van nieuwe werkzaamheden of op het trekken van nieuwe conclusies. Er kunnen echter tijdens het samenstellen van het definitieve dossier wijzigingen worden aangebracht in de documentatie mits zij administratief van aard zijn.</a:t>
            </a:r>
            <a:endParaRPr lang="en-US" dirty="0"/>
          </a:p>
          <a:p>
            <a:pPr marL="0" indent="0">
              <a:buNone/>
            </a:pPr>
            <a:endParaRPr lang="en-US" dirty="0"/>
          </a:p>
        </p:txBody>
      </p:sp>
    </p:spTree>
    <p:extLst>
      <p:ext uri="{BB962C8B-B14F-4D97-AF65-F5344CB8AC3E}">
        <p14:creationId xmlns:p14="http://schemas.microsoft.com/office/powerpoint/2010/main" val="481583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997F9D-7FA3-9568-C5BD-B0FDB7DE958A}"/>
              </a:ext>
            </a:extLst>
          </p:cNvPr>
          <p:cNvSpPr>
            <a:spLocks noGrp="1"/>
          </p:cNvSpPr>
          <p:nvPr>
            <p:ph type="title"/>
          </p:nvPr>
        </p:nvSpPr>
        <p:spPr/>
        <p:txBody>
          <a:bodyPr/>
          <a:lstStyle/>
          <a:p>
            <a:r>
              <a:rPr lang="nl-NL" dirty="0"/>
              <a:t>Voorstellen</a:t>
            </a:r>
            <a:endParaRPr lang="en-US" dirty="0"/>
          </a:p>
        </p:txBody>
      </p:sp>
      <p:pic>
        <p:nvPicPr>
          <p:cNvPr id="7" name="Picture 6" descr="A person in a suit&#10;&#10;Description automatically generated">
            <a:extLst>
              <a:ext uri="{FF2B5EF4-FFF2-40B4-BE49-F238E27FC236}">
                <a16:creationId xmlns:a16="http://schemas.microsoft.com/office/drawing/2014/main" id="{8A1F084D-7064-BAD6-FC06-DB8130F690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454" y="987871"/>
            <a:ext cx="1268456" cy="1268456"/>
          </a:xfrm>
          <a:prstGeom prst="rect">
            <a:avLst/>
          </a:prstGeom>
        </p:spPr>
      </p:pic>
      <p:sp>
        <p:nvSpPr>
          <p:cNvPr id="6" name="Tekstvak 5">
            <a:extLst>
              <a:ext uri="{FF2B5EF4-FFF2-40B4-BE49-F238E27FC236}">
                <a16:creationId xmlns:a16="http://schemas.microsoft.com/office/drawing/2014/main" id="{F08226BF-3C1C-48A4-4330-D2CA32E25B93}"/>
              </a:ext>
            </a:extLst>
          </p:cNvPr>
          <p:cNvSpPr txBox="1"/>
          <p:nvPr/>
        </p:nvSpPr>
        <p:spPr>
          <a:xfrm>
            <a:off x="2757965" y="1110981"/>
            <a:ext cx="5216091"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nl-NL" sz="1600" b="1" i="0" u="none" strike="noStrike" cap="none" spc="0" normalizeH="0" baseline="0" dirty="0">
                <a:ln>
                  <a:noFill/>
                </a:ln>
                <a:solidFill>
                  <a:srgbClr val="000000"/>
                </a:solidFill>
                <a:effectLst/>
                <a:uFillTx/>
                <a:latin typeface="+mn-lt"/>
                <a:ea typeface="+mn-ea"/>
                <a:cs typeface="+mn-cs"/>
                <a:sym typeface="Helvetica Light"/>
              </a:rPr>
              <a:t>Hans Dekker MSc RE </a:t>
            </a:r>
          </a:p>
          <a:p>
            <a:pPr marL="0" marR="0" indent="0" algn="l" defTabSz="825500" rtl="0" fontAlgn="auto" latinLnBrk="0" hangingPunct="0">
              <a:lnSpc>
                <a:spcPct val="100000"/>
              </a:lnSpc>
              <a:spcBef>
                <a:spcPts val="0"/>
              </a:spcBef>
              <a:spcAft>
                <a:spcPts val="0"/>
              </a:spcAft>
              <a:buClrTx/>
              <a:buSzTx/>
              <a:buFontTx/>
              <a:buNone/>
              <a:tabLst/>
            </a:pPr>
            <a:r>
              <a:rPr lang="nl-NL" sz="1600" dirty="0">
                <a:solidFill>
                  <a:srgbClr val="000000"/>
                </a:solidFill>
                <a:latin typeface="+mn-lt"/>
                <a:cs typeface="+mn-cs"/>
                <a:sym typeface="Helvetica Light"/>
              </a:rPr>
              <a:t>Sr. </a:t>
            </a:r>
            <a:r>
              <a:rPr lang="nl-NL" sz="1600" dirty="0"/>
              <a:t>Manager IT Audit &amp; Assurance bij BDO</a:t>
            </a:r>
          </a:p>
          <a:p>
            <a:pPr marL="0" marR="0" indent="0" algn="l" defTabSz="825500" rtl="0" fontAlgn="auto" latinLnBrk="0" hangingPunct="0">
              <a:lnSpc>
                <a:spcPct val="100000"/>
              </a:lnSpc>
              <a:spcBef>
                <a:spcPts val="0"/>
              </a:spcBef>
              <a:spcAft>
                <a:spcPts val="0"/>
              </a:spcAft>
              <a:buClrTx/>
              <a:buSzTx/>
              <a:buFontTx/>
              <a:buNone/>
              <a:tabLst/>
            </a:pPr>
            <a:r>
              <a:rPr lang="nl-NL" sz="1600" dirty="0"/>
              <a:t>ISAE3402 • ISAE3000 • SOC2 • </a:t>
            </a:r>
          </a:p>
          <a:p>
            <a:pPr marL="0" marR="0" indent="0" algn="l" defTabSz="825500" rtl="0" fontAlgn="auto" latinLnBrk="0" hangingPunct="0">
              <a:lnSpc>
                <a:spcPct val="100000"/>
              </a:lnSpc>
              <a:spcBef>
                <a:spcPts val="0"/>
              </a:spcBef>
              <a:spcAft>
                <a:spcPts val="0"/>
              </a:spcAft>
              <a:buClrTx/>
              <a:buSzTx/>
              <a:buFontTx/>
              <a:buNone/>
              <a:tabLst/>
            </a:pPr>
            <a:r>
              <a:rPr lang="nl-NL" sz="1600" dirty="0"/>
              <a:t>FS • Energiemarkt </a:t>
            </a:r>
          </a:p>
          <a:p>
            <a:pPr marL="0" marR="0" indent="0" algn="l" defTabSz="825500" rtl="0" fontAlgn="auto" latinLnBrk="0" hangingPunct="0">
              <a:lnSpc>
                <a:spcPct val="100000"/>
              </a:lnSpc>
              <a:spcBef>
                <a:spcPts val="0"/>
              </a:spcBef>
              <a:spcAft>
                <a:spcPts val="0"/>
              </a:spcAft>
              <a:buClrTx/>
              <a:buSzTx/>
              <a:buFontTx/>
              <a:buNone/>
              <a:tabLst/>
            </a:pPr>
            <a:endParaRPr kumimoji="0" lang="nl-NL" sz="1600" b="1" i="0" u="none" strike="noStrike" cap="none" spc="0" normalizeH="0" baseline="0" dirty="0">
              <a:ln>
                <a:noFill/>
              </a:ln>
              <a:solidFill>
                <a:srgbClr val="000000"/>
              </a:solidFill>
              <a:effectLst/>
              <a:uFillTx/>
              <a:latin typeface="+mn-lt"/>
              <a:ea typeface="+mn-ea"/>
              <a:cs typeface="+mn-cs"/>
              <a:sym typeface="Helvetica Light"/>
            </a:endParaRPr>
          </a:p>
        </p:txBody>
      </p:sp>
      <p:pic>
        <p:nvPicPr>
          <p:cNvPr id="5" name="Afbeelding 4" descr="Foto van Frederik Boot">
            <a:extLst>
              <a:ext uri="{FF2B5EF4-FFF2-40B4-BE49-F238E27FC236}">
                <a16:creationId xmlns:a16="http://schemas.microsoft.com/office/drawing/2014/main" id="{66ED6876-6C85-0B81-55BE-1786817040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1454" y="2854553"/>
            <a:ext cx="1268456" cy="1268456"/>
          </a:xfrm>
          <a:prstGeom prst="rect">
            <a:avLst/>
          </a:prstGeom>
        </p:spPr>
      </p:pic>
      <p:sp>
        <p:nvSpPr>
          <p:cNvPr id="4" name="Tekstvak 3">
            <a:extLst>
              <a:ext uri="{FF2B5EF4-FFF2-40B4-BE49-F238E27FC236}">
                <a16:creationId xmlns:a16="http://schemas.microsoft.com/office/drawing/2014/main" id="{F1AAC1CC-2559-5331-3D5D-399D47F5C3DC}"/>
              </a:ext>
            </a:extLst>
          </p:cNvPr>
          <p:cNvSpPr txBox="1"/>
          <p:nvPr/>
        </p:nvSpPr>
        <p:spPr>
          <a:xfrm>
            <a:off x="2757965" y="2945042"/>
            <a:ext cx="5216091" cy="10874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nl-NL" sz="1600" b="1" i="0" u="none" strike="noStrike" cap="none" spc="0" normalizeH="0" baseline="0" dirty="0">
                <a:ln>
                  <a:noFill/>
                </a:ln>
                <a:solidFill>
                  <a:srgbClr val="000000"/>
                </a:solidFill>
                <a:effectLst/>
                <a:uFillTx/>
                <a:latin typeface="+mn-lt"/>
                <a:ea typeface="+mn-ea"/>
                <a:cs typeface="+mn-cs"/>
                <a:sym typeface="Helvetica Light"/>
              </a:rPr>
              <a:t>Frederik Boot MSc RE CISA CISM</a:t>
            </a:r>
          </a:p>
          <a:p>
            <a:pPr marL="0" marR="0" indent="0" algn="l" defTabSz="825500" rtl="0" fontAlgn="auto" latinLnBrk="0" hangingPunct="0">
              <a:lnSpc>
                <a:spcPct val="100000"/>
              </a:lnSpc>
              <a:spcBef>
                <a:spcPts val="0"/>
              </a:spcBef>
              <a:spcAft>
                <a:spcPts val="0"/>
              </a:spcAft>
              <a:buClrTx/>
              <a:buSzTx/>
              <a:buFontTx/>
              <a:buNone/>
              <a:tabLst/>
            </a:pPr>
            <a:r>
              <a:rPr lang="nl-NL" sz="1600" dirty="0"/>
              <a:t>Manager IT </a:t>
            </a:r>
            <a:r>
              <a:rPr lang="nl-NL" sz="1600" dirty="0" err="1"/>
              <a:t>Advisory</a:t>
            </a:r>
            <a:r>
              <a:rPr lang="nl-NL" sz="1600" dirty="0"/>
              <a:t> bij Baker Tilly</a:t>
            </a:r>
          </a:p>
          <a:p>
            <a:pPr marL="0" marR="0" indent="0" algn="l" defTabSz="825500" rtl="0" fontAlgn="auto" latinLnBrk="0" hangingPunct="0">
              <a:lnSpc>
                <a:spcPct val="100000"/>
              </a:lnSpc>
              <a:spcBef>
                <a:spcPts val="0"/>
              </a:spcBef>
              <a:spcAft>
                <a:spcPts val="0"/>
              </a:spcAft>
              <a:buClrTx/>
              <a:buSzTx/>
              <a:buFontTx/>
              <a:buNone/>
              <a:tabLst/>
            </a:pPr>
            <a:r>
              <a:rPr lang="nl-NL" sz="1600" dirty="0"/>
              <a:t>ISAE3402 • ISAE3000 • SOC2 • </a:t>
            </a:r>
          </a:p>
          <a:p>
            <a:pPr marL="0" marR="0" indent="0" algn="l" defTabSz="825500" rtl="0" fontAlgn="auto" latinLnBrk="0" hangingPunct="0">
              <a:lnSpc>
                <a:spcPct val="100000"/>
              </a:lnSpc>
              <a:spcBef>
                <a:spcPts val="0"/>
              </a:spcBef>
              <a:spcAft>
                <a:spcPts val="0"/>
              </a:spcAft>
              <a:buClrTx/>
              <a:buSzTx/>
              <a:buFontTx/>
              <a:buNone/>
              <a:tabLst/>
            </a:pPr>
            <a:r>
              <a:rPr lang="nl-NL" sz="1600" dirty="0"/>
              <a:t>ENSIA • </a:t>
            </a:r>
            <a:r>
              <a:rPr lang="nl-NL" sz="1600" dirty="0" err="1"/>
              <a:t>DigiD</a:t>
            </a:r>
            <a:r>
              <a:rPr lang="nl-NL" sz="1600" dirty="0"/>
              <a:t> • </a:t>
            </a:r>
            <a:r>
              <a:rPr lang="nl-NL" sz="1600" dirty="0" err="1"/>
              <a:t>Wpg</a:t>
            </a:r>
            <a:endParaRPr lang="nl-NL" sz="1600" dirty="0"/>
          </a:p>
        </p:txBody>
      </p:sp>
    </p:spTree>
    <p:extLst>
      <p:ext uri="{BB962C8B-B14F-4D97-AF65-F5344CB8AC3E}">
        <p14:creationId xmlns:p14="http://schemas.microsoft.com/office/powerpoint/2010/main" val="36079187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CF3B70-875B-1D2B-DF92-454D0190EB88}"/>
              </a:ext>
            </a:extLst>
          </p:cNvPr>
          <p:cNvSpPr>
            <a:spLocks noGrp="1"/>
          </p:cNvSpPr>
          <p:nvPr>
            <p:ph type="title"/>
          </p:nvPr>
        </p:nvSpPr>
        <p:spPr/>
        <p:txBody>
          <a:bodyPr/>
          <a:lstStyle/>
          <a:p>
            <a:r>
              <a:rPr lang="nl-NL" dirty="0"/>
              <a:t>Samenstelling definitieve dossier (2)</a:t>
            </a:r>
            <a:endParaRPr lang="en-US" dirty="0"/>
          </a:p>
        </p:txBody>
      </p:sp>
      <p:sp>
        <p:nvSpPr>
          <p:cNvPr id="3" name="Tijdelijke aanduiding voor inhoud 2">
            <a:extLst>
              <a:ext uri="{FF2B5EF4-FFF2-40B4-BE49-F238E27FC236}">
                <a16:creationId xmlns:a16="http://schemas.microsoft.com/office/drawing/2014/main" id="{0B21EDEC-ACBE-0108-E2DD-672FBD5053C3}"/>
              </a:ext>
            </a:extLst>
          </p:cNvPr>
          <p:cNvSpPr>
            <a:spLocks noGrp="1"/>
          </p:cNvSpPr>
          <p:nvPr>
            <p:ph idx="1"/>
          </p:nvPr>
        </p:nvSpPr>
        <p:spPr/>
        <p:txBody>
          <a:bodyPr/>
          <a:lstStyle/>
          <a:p>
            <a:pPr marL="0" indent="0">
              <a:buNone/>
            </a:pPr>
            <a:r>
              <a:rPr lang="nl-NL" dirty="0"/>
              <a:t>Voorbeelden van dergelijke wijzigingen behoren:</a:t>
            </a:r>
          </a:p>
          <a:p>
            <a:r>
              <a:rPr lang="nl-NL" dirty="0"/>
              <a:t>het vernietigen of verwijderen van achterhaalde (concept-)documentatie;</a:t>
            </a:r>
          </a:p>
          <a:p>
            <a:r>
              <a:rPr lang="nl-NL" dirty="0"/>
              <a:t>het ordenen, collationeren en opnemen van onderlinge verwijzingen in werkdocumenten;</a:t>
            </a:r>
          </a:p>
          <a:p>
            <a:r>
              <a:rPr lang="nl-NL" dirty="0"/>
              <a:t>het aftekenen van checklists die worden gehanteerd bij het proces van samenstelling van het definitieve dossier;</a:t>
            </a:r>
          </a:p>
          <a:p>
            <a:r>
              <a:rPr lang="nl-NL" dirty="0"/>
              <a:t>het documenteren van informatie die de IT-auditor heeft verkregen, besproken en afgestemd met relevante leden van het opdrachtteam voorafgaande aan de datum van het oordeel of advies.</a:t>
            </a:r>
            <a:endParaRPr lang="en-US" dirty="0"/>
          </a:p>
        </p:txBody>
      </p:sp>
    </p:spTree>
    <p:extLst>
      <p:ext uri="{BB962C8B-B14F-4D97-AF65-F5344CB8AC3E}">
        <p14:creationId xmlns:p14="http://schemas.microsoft.com/office/powerpoint/2010/main" val="10501579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CF3B70-875B-1D2B-DF92-454D0190EB88}"/>
              </a:ext>
            </a:extLst>
          </p:cNvPr>
          <p:cNvSpPr>
            <a:spLocks noGrp="1"/>
          </p:cNvSpPr>
          <p:nvPr>
            <p:ph type="title"/>
          </p:nvPr>
        </p:nvSpPr>
        <p:spPr/>
        <p:txBody>
          <a:bodyPr/>
          <a:lstStyle/>
          <a:p>
            <a:r>
              <a:rPr lang="nl-NL" dirty="0"/>
              <a:t>Bewaartermijn</a:t>
            </a:r>
            <a:endParaRPr lang="en-US" dirty="0"/>
          </a:p>
        </p:txBody>
      </p:sp>
      <p:sp>
        <p:nvSpPr>
          <p:cNvPr id="3" name="Tijdelijke aanduiding voor inhoud 2">
            <a:extLst>
              <a:ext uri="{FF2B5EF4-FFF2-40B4-BE49-F238E27FC236}">
                <a16:creationId xmlns:a16="http://schemas.microsoft.com/office/drawing/2014/main" id="{0B21EDEC-ACBE-0108-E2DD-672FBD5053C3}"/>
              </a:ext>
            </a:extLst>
          </p:cNvPr>
          <p:cNvSpPr>
            <a:spLocks noGrp="1"/>
          </p:cNvSpPr>
          <p:nvPr>
            <p:ph idx="1"/>
          </p:nvPr>
        </p:nvSpPr>
        <p:spPr/>
        <p:txBody>
          <a:bodyPr/>
          <a:lstStyle/>
          <a:p>
            <a:pPr marL="0" indent="0">
              <a:buNone/>
            </a:pPr>
            <a:r>
              <a:rPr lang="nl-NL" dirty="0"/>
              <a:t>De bewaartermijn voor dossiers inzake professionele diensten waarbij sprake is van een (eind)rapport is gewoonlijk niet korter dan </a:t>
            </a:r>
            <a:r>
              <a:rPr lang="nl-NL" b="1" dirty="0"/>
              <a:t>zeven jaar</a:t>
            </a:r>
            <a:r>
              <a:rPr lang="nl-NL" dirty="0"/>
              <a:t> vanaf de datum van het oordeel of advies.</a:t>
            </a:r>
            <a:endParaRPr lang="en-US" dirty="0"/>
          </a:p>
        </p:txBody>
      </p:sp>
      <p:pic>
        <p:nvPicPr>
          <p:cNvPr id="5" name="Picture 4">
            <a:extLst>
              <a:ext uri="{FF2B5EF4-FFF2-40B4-BE49-F238E27FC236}">
                <a16:creationId xmlns:a16="http://schemas.microsoft.com/office/drawing/2014/main" id="{630E470B-8393-2871-316E-754980529ED4}"/>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3134837" y="1752600"/>
            <a:ext cx="2758440" cy="2758440"/>
          </a:xfrm>
          <a:prstGeom prst="rect">
            <a:avLst/>
          </a:prstGeom>
        </p:spPr>
      </p:pic>
    </p:spTree>
    <p:extLst>
      <p:ext uri="{BB962C8B-B14F-4D97-AF65-F5344CB8AC3E}">
        <p14:creationId xmlns:p14="http://schemas.microsoft.com/office/powerpoint/2010/main" val="30211734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248535-C48C-C6D9-4B80-E68A1AEA60E8}"/>
              </a:ext>
            </a:extLst>
          </p:cNvPr>
          <p:cNvSpPr>
            <a:spLocks noGrp="1"/>
          </p:cNvSpPr>
          <p:nvPr>
            <p:ph type="title"/>
          </p:nvPr>
        </p:nvSpPr>
        <p:spPr/>
        <p:txBody>
          <a:bodyPr/>
          <a:lstStyle/>
          <a:p>
            <a:r>
              <a:rPr lang="nl-NL"/>
              <a:t>Overige richtlijnen</a:t>
            </a:r>
            <a:endParaRPr lang="en-US"/>
          </a:p>
        </p:txBody>
      </p:sp>
      <p:sp>
        <p:nvSpPr>
          <p:cNvPr id="3" name="Tijdelijke aanduiding voor inhoud 2">
            <a:extLst>
              <a:ext uri="{FF2B5EF4-FFF2-40B4-BE49-F238E27FC236}">
                <a16:creationId xmlns:a16="http://schemas.microsoft.com/office/drawing/2014/main" id="{8E5FFD9B-326C-5902-0F73-3CD8A6FC97A0}"/>
              </a:ext>
            </a:extLst>
          </p:cNvPr>
          <p:cNvSpPr>
            <a:spLocks noGrp="1"/>
          </p:cNvSpPr>
          <p:nvPr>
            <p:ph idx="1"/>
          </p:nvPr>
        </p:nvSpPr>
        <p:spPr/>
        <p:txBody>
          <a:bodyPr/>
          <a:lstStyle/>
          <a:p>
            <a:pPr marL="0" indent="0">
              <a:buNone/>
            </a:pPr>
            <a:r>
              <a:rPr lang="nl-NL" dirty="0"/>
              <a:t>Documentatievereisten zijn opgenomen in:</a:t>
            </a:r>
          </a:p>
          <a:p>
            <a:r>
              <a:rPr lang="nl-NL" dirty="0"/>
              <a:t>3000.79-83</a:t>
            </a:r>
          </a:p>
          <a:p>
            <a:r>
              <a:rPr lang="nl-NL" dirty="0"/>
              <a:t>3402.45-52</a:t>
            </a:r>
          </a:p>
          <a:p>
            <a:r>
              <a:rPr lang="nl-NL" dirty="0"/>
              <a:t>4400.35</a:t>
            </a:r>
          </a:p>
          <a:p>
            <a:pPr marL="0" indent="0">
              <a:buNone/>
            </a:pPr>
            <a:endParaRPr lang="nl-NL" dirty="0"/>
          </a:p>
          <a:p>
            <a:pPr marL="0" indent="0">
              <a:buNone/>
            </a:pPr>
            <a:r>
              <a:rPr lang="nl-NL" dirty="0"/>
              <a:t>In hoofdlijnen zijn deze inhoudelijk gelijk aan Richtlijn 230 (gebaseerd op IFAC).</a:t>
            </a:r>
          </a:p>
        </p:txBody>
      </p:sp>
    </p:spTree>
    <p:extLst>
      <p:ext uri="{BB962C8B-B14F-4D97-AF65-F5344CB8AC3E}">
        <p14:creationId xmlns:p14="http://schemas.microsoft.com/office/powerpoint/2010/main" val="39979935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4D980A-CCC8-C06B-3867-8FB587B701C7}"/>
              </a:ext>
            </a:extLst>
          </p:cNvPr>
          <p:cNvSpPr>
            <a:spLocks noGrp="1"/>
          </p:cNvSpPr>
          <p:nvPr>
            <p:ph type="ctrTitle"/>
          </p:nvPr>
        </p:nvSpPr>
        <p:spPr/>
        <p:txBody>
          <a:bodyPr/>
          <a:lstStyle/>
          <a:p>
            <a:r>
              <a:rPr lang="nl-NL" dirty="0"/>
              <a:t>Pauze</a:t>
            </a:r>
          </a:p>
        </p:txBody>
      </p:sp>
      <p:sp>
        <p:nvSpPr>
          <p:cNvPr id="3" name="Ondertitel 2">
            <a:extLst>
              <a:ext uri="{FF2B5EF4-FFF2-40B4-BE49-F238E27FC236}">
                <a16:creationId xmlns:a16="http://schemas.microsoft.com/office/drawing/2014/main" id="{599A7C85-C0E6-B6A0-D9B1-18FB00233138}"/>
              </a:ext>
            </a:extLst>
          </p:cNvPr>
          <p:cNvSpPr>
            <a:spLocks noGrp="1"/>
          </p:cNvSpPr>
          <p:nvPr>
            <p:ph type="subTitle" idx="1"/>
          </p:nvPr>
        </p:nvSpPr>
        <p:spPr/>
        <p:txBody>
          <a:bodyPr/>
          <a:lstStyle/>
          <a:p>
            <a:r>
              <a:rPr lang="nl-NL" dirty="0"/>
              <a:t>30 minuten</a:t>
            </a:r>
          </a:p>
        </p:txBody>
      </p:sp>
    </p:spTree>
    <p:extLst>
      <p:ext uri="{BB962C8B-B14F-4D97-AF65-F5344CB8AC3E}">
        <p14:creationId xmlns:p14="http://schemas.microsoft.com/office/powerpoint/2010/main" val="39367765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3BB59B-DD79-4A81-58EA-4CE82463F107}"/>
              </a:ext>
            </a:extLst>
          </p:cNvPr>
          <p:cNvSpPr>
            <a:spLocks noGrp="1"/>
          </p:cNvSpPr>
          <p:nvPr>
            <p:ph type="title"/>
          </p:nvPr>
        </p:nvSpPr>
        <p:spPr/>
        <p:txBody>
          <a:bodyPr/>
          <a:lstStyle/>
          <a:p>
            <a:r>
              <a:rPr lang="nl-NL" dirty="0"/>
              <a:t>Dossier en documentatie (1)</a:t>
            </a:r>
          </a:p>
        </p:txBody>
      </p:sp>
      <p:sp>
        <p:nvSpPr>
          <p:cNvPr id="3" name="Tijdelijke aanduiding voor inhoud 2">
            <a:extLst>
              <a:ext uri="{FF2B5EF4-FFF2-40B4-BE49-F238E27FC236}">
                <a16:creationId xmlns:a16="http://schemas.microsoft.com/office/drawing/2014/main" id="{ADAA4156-6ACE-17F0-DFEF-8A69C79F8399}"/>
              </a:ext>
            </a:extLst>
          </p:cNvPr>
          <p:cNvSpPr>
            <a:spLocks noGrp="1"/>
          </p:cNvSpPr>
          <p:nvPr>
            <p:ph idx="1"/>
          </p:nvPr>
        </p:nvSpPr>
        <p:spPr/>
        <p:txBody>
          <a:bodyPr/>
          <a:lstStyle/>
          <a:p>
            <a:r>
              <a:rPr lang="nl-NL" err="1"/>
              <a:t>Guidance</a:t>
            </a:r>
            <a:r>
              <a:rPr lang="nl-NL"/>
              <a:t> bij inrichting dossier per fase van de opdracht</a:t>
            </a:r>
          </a:p>
        </p:txBody>
      </p:sp>
      <p:graphicFrame>
        <p:nvGraphicFramePr>
          <p:cNvPr id="4" name="Diagram 3">
            <a:extLst>
              <a:ext uri="{FF2B5EF4-FFF2-40B4-BE49-F238E27FC236}">
                <a16:creationId xmlns:a16="http://schemas.microsoft.com/office/drawing/2014/main" id="{B9C85BD5-7A8B-7CE3-C74E-8113C56C7C6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31356731"/>
              </p:ext>
            </p:extLst>
          </p:nvPr>
        </p:nvGraphicFramePr>
        <p:xfrm>
          <a:off x="357909" y="1090613"/>
          <a:ext cx="8428182" cy="31628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59173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678846-D8E4-F788-5759-64BE7130F48A}"/>
              </a:ext>
            </a:extLst>
          </p:cNvPr>
          <p:cNvSpPr>
            <a:spLocks noGrp="1"/>
          </p:cNvSpPr>
          <p:nvPr>
            <p:ph type="title"/>
          </p:nvPr>
        </p:nvSpPr>
        <p:spPr/>
        <p:txBody>
          <a:bodyPr/>
          <a:lstStyle/>
          <a:p>
            <a:r>
              <a:rPr lang="nl-NL" dirty="0"/>
              <a:t>Opdrachtaanvaarding (1)</a:t>
            </a:r>
          </a:p>
        </p:txBody>
      </p:sp>
      <p:sp>
        <p:nvSpPr>
          <p:cNvPr id="3" name="Tijdelijke aanduiding voor inhoud 2">
            <a:extLst>
              <a:ext uri="{FF2B5EF4-FFF2-40B4-BE49-F238E27FC236}">
                <a16:creationId xmlns:a16="http://schemas.microsoft.com/office/drawing/2014/main" id="{B3F95B4B-15E5-1F7E-94C0-C8BE3BFEC485}"/>
              </a:ext>
            </a:extLst>
          </p:cNvPr>
          <p:cNvSpPr>
            <a:spLocks noGrp="1"/>
          </p:cNvSpPr>
          <p:nvPr>
            <p:ph idx="1"/>
          </p:nvPr>
        </p:nvSpPr>
        <p:spPr/>
        <p:txBody>
          <a:bodyPr/>
          <a:lstStyle/>
          <a:p>
            <a:r>
              <a:rPr lang="nl-NL" dirty="0"/>
              <a:t>Onderzoek client – risico’s (KvK, </a:t>
            </a:r>
            <a:r>
              <a:rPr lang="nl-NL" dirty="0" err="1"/>
              <a:t>key</a:t>
            </a:r>
            <a:r>
              <a:rPr lang="nl-NL" dirty="0"/>
              <a:t> functionarissen, risico’s client in relatie tot opdracht en eventuele andere opdrachten die voor de client worden uitgevoerd) </a:t>
            </a:r>
          </a:p>
          <a:p>
            <a:endParaRPr lang="nl-NL" dirty="0"/>
          </a:p>
          <a:p>
            <a:r>
              <a:rPr lang="nl-NL" dirty="0"/>
              <a:t>Getekende opdrachtbevestiging (conform eisen Richtlijn 210)</a:t>
            </a:r>
          </a:p>
          <a:p>
            <a:endParaRPr lang="nl-NL" dirty="0"/>
          </a:p>
          <a:p>
            <a:r>
              <a:rPr lang="nl-NL" dirty="0"/>
              <a:t>Documenteer onafhankelijkheid van teamleden</a:t>
            </a:r>
          </a:p>
          <a:p>
            <a:endParaRPr lang="nl-NL" dirty="0"/>
          </a:p>
          <a:p>
            <a:r>
              <a:rPr lang="nl-NL" dirty="0"/>
              <a:t>Stel vast of OKB noodzakelijk is (welke criteria worden hiervoor gehanteerd?)</a:t>
            </a:r>
          </a:p>
          <a:p>
            <a:endParaRPr lang="nl-NL" dirty="0"/>
          </a:p>
          <a:p>
            <a:r>
              <a:rPr lang="nl-NL" dirty="0"/>
              <a:t>Onderbouw deskundigheid van het team</a:t>
            </a:r>
          </a:p>
          <a:p>
            <a:endParaRPr lang="nl-NL" dirty="0"/>
          </a:p>
          <a:p>
            <a:r>
              <a:rPr lang="nl-NL" dirty="0"/>
              <a:t>Continueren doorlopende opdrachten / wijzigingen in opdracht </a:t>
            </a:r>
            <a:r>
              <a:rPr lang="nl-NL" dirty="0">
                <a:sym typeface="Wingdings" panose="05000000000000000000" pitchFamily="2" charset="2"/>
              </a:rPr>
              <a:t> documenteer dit</a:t>
            </a:r>
          </a:p>
        </p:txBody>
      </p:sp>
      <p:pic>
        <p:nvPicPr>
          <p:cNvPr id="5" name="Picture 4">
            <a:extLst>
              <a:ext uri="{FF2B5EF4-FFF2-40B4-BE49-F238E27FC236}">
                <a16:creationId xmlns:a16="http://schemas.microsoft.com/office/drawing/2014/main" id="{E17D396B-0763-1516-1FC7-9405C01FCA61}"/>
              </a:ext>
              <a:ext uri="{C183D7F6-B498-43B3-948B-1728B52AA6E4}">
                <adec:decorative xmlns:adec="http://schemas.microsoft.com/office/drawing/2017/decorative" val="1"/>
              </a:ext>
            </a:extLst>
          </p:cNvPr>
          <p:cNvPicPr>
            <a:picLocks noChangeAspect="1"/>
          </p:cNvPicPr>
          <p:nvPr/>
        </p:nvPicPr>
        <p:blipFill>
          <a:blip r:embed="rId3">
            <a:duotone>
              <a:prstClr val="black"/>
              <a:prstClr val="black">
                <a:tint val="45000"/>
                <a:satMod val="400000"/>
              </a:prstClr>
            </a:duotone>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387274" y="1600200"/>
            <a:ext cx="1501140" cy="1501140"/>
          </a:xfrm>
          <a:prstGeom prst="rect">
            <a:avLst/>
          </a:prstGeom>
        </p:spPr>
      </p:pic>
    </p:spTree>
    <p:extLst>
      <p:ext uri="{BB962C8B-B14F-4D97-AF65-F5344CB8AC3E}">
        <p14:creationId xmlns:p14="http://schemas.microsoft.com/office/powerpoint/2010/main" val="5810844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678846-D8E4-F788-5759-64BE7130F48A}"/>
              </a:ext>
            </a:extLst>
          </p:cNvPr>
          <p:cNvSpPr>
            <a:spLocks noGrp="1"/>
          </p:cNvSpPr>
          <p:nvPr>
            <p:ph type="title"/>
          </p:nvPr>
        </p:nvSpPr>
        <p:spPr/>
        <p:txBody>
          <a:bodyPr/>
          <a:lstStyle/>
          <a:p>
            <a:r>
              <a:rPr lang="nl-NL" dirty="0"/>
              <a:t>Opdrachtaanvaarding (2)</a:t>
            </a:r>
          </a:p>
        </p:txBody>
      </p:sp>
      <p:sp>
        <p:nvSpPr>
          <p:cNvPr id="3" name="Tijdelijke aanduiding voor inhoud 2">
            <a:extLst>
              <a:ext uri="{FF2B5EF4-FFF2-40B4-BE49-F238E27FC236}">
                <a16:creationId xmlns:a16="http://schemas.microsoft.com/office/drawing/2014/main" id="{B3F95B4B-15E5-1F7E-94C0-C8BE3BFEC485}"/>
              </a:ext>
            </a:extLst>
          </p:cNvPr>
          <p:cNvSpPr>
            <a:spLocks noGrp="1"/>
          </p:cNvSpPr>
          <p:nvPr>
            <p:ph idx="1"/>
          </p:nvPr>
        </p:nvSpPr>
        <p:spPr/>
        <p:txBody>
          <a:bodyPr/>
          <a:lstStyle/>
          <a:p>
            <a:r>
              <a:rPr lang="nl-NL" dirty="0">
                <a:sym typeface="Wingdings" panose="05000000000000000000" pitchFamily="2" charset="2"/>
              </a:rPr>
              <a:t>Hulpmiddel: werk met checklist / questionnaire</a:t>
            </a:r>
          </a:p>
          <a:p>
            <a:endParaRPr lang="nl-NL" dirty="0">
              <a:sym typeface="Wingdings" panose="05000000000000000000" pitchFamily="2" charset="2"/>
            </a:endParaRPr>
          </a:p>
          <a:p>
            <a:pPr marL="0" indent="0">
              <a:buNone/>
            </a:pPr>
            <a:r>
              <a:rPr lang="nl-NL" sz="1800" b="1" dirty="0">
                <a:effectLst/>
                <a:latin typeface="Aptos" panose="020B0004020202020204" pitchFamily="34" charset="0"/>
                <a:ea typeface="Aptos" panose="020B0004020202020204" pitchFamily="34" charset="0"/>
                <a:cs typeface="Aptos" panose="020B0004020202020204" pitchFamily="34" charset="0"/>
              </a:rPr>
              <a:t>Richtlijn 210 art 9</a:t>
            </a:r>
            <a:endParaRPr lang="nl-NL" sz="1800" dirty="0">
              <a:effectLst/>
              <a:latin typeface="Aptos" panose="020B0004020202020204" pitchFamily="34" charset="0"/>
              <a:ea typeface="Aptos" panose="020B0004020202020204" pitchFamily="34" charset="0"/>
              <a:cs typeface="Aptos" panose="020B0004020202020204" pitchFamily="34" charset="0"/>
            </a:endParaRPr>
          </a:p>
          <a:p>
            <a:pPr marL="0" indent="0">
              <a:buNone/>
            </a:pPr>
            <a:r>
              <a:rPr lang="nl-NL" sz="1800" dirty="0">
                <a:effectLst/>
                <a:latin typeface="Aptos" panose="020B0004020202020204" pitchFamily="34" charset="0"/>
                <a:ea typeface="Aptos" panose="020B0004020202020204" pitchFamily="34" charset="0"/>
                <a:cs typeface="Aptos" panose="020B0004020202020204" pitchFamily="34" charset="0"/>
              </a:rPr>
              <a:t>Teneinde misverstanden met betrekking tot de opdracht te vermijden, hebben zowel de </a:t>
            </a:r>
            <a:r>
              <a:rPr lang="nl-NL" sz="1800" dirty="0" err="1">
                <a:effectLst/>
                <a:latin typeface="Aptos" panose="020B0004020202020204" pitchFamily="34" charset="0"/>
                <a:ea typeface="Aptos" panose="020B0004020202020204" pitchFamily="34" charset="0"/>
                <a:cs typeface="Aptos" panose="020B0004020202020204" pitchFamily="34" charset="0"/>
              </a:rPr>
              <a:t>op-drachtgever</a:t>
            </a:r>
            <a:r>
              <a:rPr lang="nl-NL" sz="1800" dirty="0">
                <a:effectLst/>
                <a:latin typeface="Aptos" panose="020B0004020202020204" pitchFamily="34" charset="0"/>
                <a:ea typeface="Aptos" panose="020B0004020202020204" pitchFamily="34" charset="0"/>
                <a:cs typeface="Aptos" panose="020B0004020202020204" pitchFamily="34" charset="0"/>
              </a:rPr>
              <a:t> als de IT-auditor er belang bij dat de IT-auditor de opdracht schriftelijk bevestigt, bij voorkeur voordat de uitvoering van de opdracht aanvangt. </a:t>
            </a:r>
          </a:p>
          <a:p>
            <a:pPr marL="0" indent="0">
              <a:buNone/>
            </a:pPr>
            <a:endParaRPr lang="nl-NL" sz="1800" dirty="0">
              <a:effectLst/>
              <a:latin typeface="Aptos" panose="020B0004020202020204" pitchFamily="34" charset="0"/>
              <a:ea typeface="Times New Roman" panose="02020603050405020304" pitchFamily="18" charset="0"/>
              <a:cs typeface="Aptos" panose="020B0004020202020204" pitchFamily="34" charset="0"/>
            </a:endParaRPr>
          </a:p>
          <a:p>
            <a:pPr marL="0" indent="0">
              <a:buNone/>
            </a:pPr>
            <a:r>
              <a:rPr lang="nl-NL" sz="1800">
                <a:effectLst/>
                <a:latin typeface="Aptos" panose="020B0004020202020204" pitchFamily="34" charset="0"/>
                <a:ea typeface="Times New Roman" panose="02020603050405020304" pitchFamily="18" charset="0"/>
                <a:cs typeface="Aptos" panose="020B0004020202020204" pitchFamily="34" charset="0"/>
              </a:rPr>
              <a:t>Vanz</a:t>
            </a:r>
            <a:r>
              <a:rPr lang="nl-NL" sz="1800">
                <a:latin typeface="Aptos" panose="020B0004020202020204" pitchFamily="34" charset="0"/>
                <a:ea typeface="Times New Roman" panose="02020603050405020304" pitchFamily="18" charset="0"/>
                <a:cs typeface="Aptos" panose="020B0004020202020204" pitchFamily="34" charset="0"/>
              </a:rPr>
              <a:t>elfsprekend </a:t>
            </a:r>
            <a:r>
              <a:rPr lang="nl-NL" sz="1800">
                <a:effectLst/>
                <a:latin typeface="Aptos" panose="020B0004020202020204" pitchFamily="34" charset="0"/>
                <a:ea typeface="Times New Roman" panose="02020603050405020304" pitchFamily="18" charset="0"/>
                <a:cs typeface="Aptos" panose="020B0004020202020204" pitchFamily="34" charset="0"/>
              </a:rPr>
              <a:t>is </a:t>
            </a:r>
            <a:r>
              <a:rPr lang="nl-NL" sz="1800" dirty="0">
                <a:effectLst/>
                <a:latin typeface="Aptos" panose="020B0004020202020204" pitchFamily="34" charset="0"/>
                <a:ea typeface="Times New Roman" panose="02020603050405020304" pitchFamily="18" charset="0"/>
                <a:cs typeface="Aptos" panose="020B0004020202020204" pitchFamily="34" charset="0"/>
              </a:rPr>
              <a:t>het aan te bevelen niet te starten voordat de getekende opdrachtbevestiging is ontvangen.</a:t>
            </a:r>
          </a:p>
          <a:p>
            <a:endParaRPr lang="nl-NL" dirty="0"/>
          </a:p>
        </p:txBody>
      </p:sp>
    </p:spTree>
    <p:extLst>
      <p:ext uri="{BB962C8B-B14F-4D97-AF65-F5344CB8AC3E}">
        <p14:creationId xmlns:p14="http://schemas.microsoft.com/office/powerpoint/2010/main" val="7514693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EBD723-43A8-9D6E-E075-BAAF8F1871EE}"/>
              </a:ext>
            </a:extLst>
          </p:cNvPr>
          <p:cNvSpPr>
            <a:spLocks noGrp="1"/>
          </p:cNvSpPr>
          <p:nvPr>
            <p:ph type="title"/>
          </p:nvPr>
        </p:nvSpPr>
        <p:spPr/>
        <p:txBody>
          <a:bodyPr/>
          <a:lstStyle/>
          <a:p>
            <a:r>
              <a:rPr lang="nl-NL" b="1" i="0" dirty="0">
                <a:solidFill>
                  <a:srgbClr val="000000"/>
                </a:solidFill>
                <a:effectLst/>
                <a:highlight>
                  <a:srgbClr val="FFFFFF"/>
                </a:highlight>
              </a:rPr>
              <a:t>Planning en voorbereiding</a:t>
            </a:r>
            <a:r>
              <a:rPr lang="nl-NL" b="0" i="0" dirty="0">
                <a:solidFill>
                  <a:srgbClr val="000000"/>
                </a:solidFill>
                <a:effectLst/>
                <a:highlight>
                  <a:srgbClr val="FFFFFF"/>
                </a:highlight>
              </a:rPr>
              <a:t> </a:t>
            </a:r>
            <a:endParaRPr lang="nl-NL" dirty="0"/>
          </a:p>
        </p:txBody>
      </p:sp>
      <p:sp>
        <p:nvSpPr>
          <p:cNvPr id="3" name="Tijdelijke aanduiding voor inhoud 2">
            <a:extLst>
              <a:ext uri="{FF2B5EF4-FFF2-40B4-BE49-F238E27FC236}">
                <a16:creationId xmlns:a16="http://schemas.microsoft.com/office/drawing/2014/main" id="{9292C1A7-6EEB-8F86-A6B6-6EFFFCA6744B}"/>
              </a:ext>
            </a:extLst>
          </p:cNvPr>
          <p:cNvSpPr>
            <a:spLocks noGrp="1"/>
          </p:cNvSpPr>
          <p:nvPr>
            <p:ph idx="1"/>
          </p:nvPr>
        </p:nvSpPr>
        <p:spPr>
          <a:xfrm>
            <a:off x="140400" y="1090614"/>
            <a:ext cx="8748713" cy="3475435"/>
          </a:xfrm>
        </p:spPr>
        <p:txBody>
          <a:bodyPr/>
          <a:lstStyle/>
          <a:p>
            <a:r>
              <a:rPr lang="nl-NL" dirty="0"/>
              <a:t>Planning (resources, uren, euro’s) </a:t>
            </a:r>
          </a:p>
          <a:p>
            <a:endParaRPr lang="nl-NL" sz="1200" dirty="0"/>
          </a:p>
          <a:p>
            <a:r>
              <a:rPr lang="nl-NL" dirty="0"/>
              <a:t>Pre-Audit Meeting (Hoe wordt dit in de praktijk ingevuld?)</a:t>
            </a:r>
          </a:p>
          <a:p>
            <a:endParaRPr lang="nl-NL" sz="1200" dirty="0"/>
          </a:p>
          <a:p>
            <a:r>
              <a:rPr lang="nl-NL" dirty="0" err="1"/>
              <a:t>Risico-analyse</a:t>
            </a:r>
            <a:r>
              <a:rPr lang="nl-NL" dirty="0"/>
              <a:t> </a:t>
            </a:r>
          </a:p>
          <a:p>
            <a:endParaRPr lang="nl-NL" sz="1200" dirty="0"/>
          </a:p>
          <a:p>
            <a:r>
              <a:rPr lang="nl-NL" dirty="0"/>
              <a:t>Evaluatie normenkader (is dit toereikend, en geaccordeerd door opdrachtgever/</a:t>
            </a:r>
            <a:r>
              <a:rPr lang="nl-NL" dirty="0" err="1"/>
              <a:t>auditee</a:t>
            </a:r>
            <a:r>
              <a:rPr lang="nl-NL" dirty="0"/>
              <a:t>?)</a:t>
            </a:r>
          </a:p>
          <a:p>
            <a:pPr marL="0" indent="0">
              <a:buNone/>
            </a:pPr>
            <a:endParaRPr lang="nl-NL" sz="1200" dirty="0"/>
          </a:p>
          <a:p>
            <a:r>
              <a:rPr lang="nl-NL" dirty="0"/>
              <a:t>Beschrijving object van onderzoek (plaatje/tekening!!)</a:t>
            </a:r>
          </a:p>
          <a:p>
            <a:endParaRPr lang="nl-NL" sz="1200" dirty="0"/>
          </a:p>
          <a:p>
            <a:r>
              <a:rPr lang="nl-NL" dirty="0"/>
              <a:t>Materialiteit </a:t>
            </a:r>
          </a:p>
          <a:p>
            <a:endParaRPr lang="nl-NL" sz="1200" dirty="0"/>
          </a:p>
          <a:p>
            <a:r>
              <a:rPr lang="nl-NL" dirty="0"/>
              <a:t>Plan van aanpak </a:t>
            </a:r>
          </a:p>
        </p:txBody>
      </p:sp>
    </p:spTree>
    <p:extLst>
      <p:ext uri="{BB962C8B-B14F-4D97-AF65-F5344CB8AC3E}">
        <p14:creationId xmlns:p14="http://schemas.microsoft.com/office/powerpoint/2010/main" val="12511877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5F82BC-B907-2077-CB65-177A6C102D4D}"/>
              </a:ext>
            </a:extLst>
          </p:cNvPr>
          <p:cNvSpPr>
            <a:spLocks noGrp="1"/>
          </p:cNvSpPr>
          <p:nvPr>
            <p:ph type="title"/>
          </p:nvPr>
        </p:nvSpPr>
        <p:spPr/>
        <p:txBody>
          <a:bodyPr/>
          <a:lstStyle/>
          <a:p>
            <a:r>
              <a:rPr lang="nl-NL"/>
              <a:t>Uitvoering</a:t>
            </a:r>
          </a:p>
        </p:txBody>
      </p:sp>
      <p:sp>
        <p:nvSpPr>
          <p:cNvPr id="3" name="Tijdelijke aanduiding voor inhoud 2">
            <a:extLst>
              <a:ext uri="{FF2B5EF4-FFF2-40B4-BE49-F238E27FC236}">
                <a16:creationId xmlns:a16="http://schemas.microsoft.com/office/drawing/2014/main" id="{9CC9B3FD-0029-5F19-EF21-4A2C7EC5774F}"/>
              </a:ext>
            </a:extLst>
          </p:cNvPr>
          <p:cNvSpPr>
            <a:spLocks noGrp="1"/>
          </p:cNvSpPr>
          <p:nvPr>
            <p:ph idx="1"/>
          </p:nvPr>
        </p:nvSpPr>
        <p:spPr/>
        <p:txBody>
          <a:bodyPr/>
          <a:lstStyle/>
          <a:p>
            <a:r>
              <a:rPr lang="nl-NL" dirty="0"/>
              <a:t>Testwerkzaamheden (norm -&gt; testcriteria -&gt; testwerkzaamheden) </a:t>
            </a:r>
          </a:p>
          <a:p>
            <a:endParaRPr lang="nl-NL" dirty="0"/>
          </a:p>
          <a:p>
            <a:r>
              <a:rPr lang="nl-NL" dirty="0"/>
              <a:t>Documentatie (omvang)deelwaarnemingen </a:t>
            </a:r>
          </a:p>
          <a:p>
            <a:endParaRPr lang="nl-NL" dirty="0"/>
          </a:p>
          <a:p>
            <a:r>
              <a:rPr lang="nl-NL" dirty="0" err="1"/>
              <a:t>Audittrail</a:t>
            </a:r>
            <a:r>
              <a:rPr lang="nl-NL" dirty="0"/>
              <a:t> -&gt; hoe komen we van </a:t>
            </a:r>
            <a:r>
              <a:rPr lang="nl-NL" dirty="0" err="1"/>
              <a:t>evidence</a:t>
            </a:r>
            <a:r>
              <a:rPr lang="nl-NL" dirty="0"/>
              <a:t> tot (deel)conclusie? </a:t>
            </a:r>
          </a:p>
          <a:p>
            <a:endParaRPr lang="nl-NL" dirty="0"/>
          </a:p>
          <a:p>
            <a:r>
              <a:rPr lang="nl-NL" dirty="0"/>
              <a:t>Hoe is omgegaan met IPE  (Information </a:t>
            </a:r>
            <a:r>
              <a:rPr lang="nl-NL" dirty="0" err="1"/>
              <a:t>Prepared</a:t>
            </a:r>
            <a:r>
              <a:rPr lang="nl-NL" dirty="0"/>
              <a:t> </a:t>
            </a:r>
            <a:r>
              <a:rPr lang="nl-NL" dirty="0" err="1"/>
              <a:t>by</a:t>
            </a:r>
            <a:r>
              <a:rPr lang="nl-NL" dirty="0"/>
              <a:t> </a:t>
            </a:r>
            <a:r>
              <a:rPr lang="nl-NL" dirty="0" err="1"/>
              <a:t>Entity</a:t>
            </a:r>
            <a:r>
              <a:rPr lang="nl-NL" dirty="0"/>
              <a:t>) risico’s? </a:t>
            </a:r>
          </a:p>
          <a:p>
            <a:endParaRPr lang="nl-NL" dirty="0"/>
          </a:p>
          <a:p>
            <a:r>
              <a:rPr lang="nl-NL" dirty="0"/>
              <a:t>Evaluatie testwerkzaamheden / vormen oordeel / afweging bevindingen</a:t>
            </a:r>
          </a:p>
          <a:p>
            <a:endParaRPr lang="nl-NL" dirty="0"/>
          </a:p>
          <a:p>
            <a:r>
              <a:rPr lang="nl-NL" dirty="0"/>
              <a:t>Story of </a:t>
            </a:r>
            <a:r>
              <a:rPr lang="nl-NL" dirty="0" err="1"/>
              <a:t>the</a:t>
            </a:r>
            <a:r>
              <a:rPr lang="nl-NL" dirty="0"/>
              <a:t> Project: documenteer keuzes en belangrijke gebeurtenissen</a:t>
            </a:r>
          </a:p>
          <a:p>
            <a:pPr lvl="0"/>
            <a:r>
              <a:rPr lang="nl-NL" dirty="0" err="1"/>
              <a:t>Securing</a:t>
            </a:r>
            <a:r>
              <a:rPr lang="nl-NL" dirty="0"/>
              <a:t> Systems</a:t>
            </a:r>
          </a:p>
        </p:txBody>
      </p:sp>
    </p:spTree>
    <p:extLst>
      <p:ext uri="{BB962C8B-B14F-4D97-AF65-F5344CB8AC3E}">
        <p14:creationId xmlns:p14="http://schemas.microsoft.com/office/powerpoint/2010/main" val="39981289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CF3B70-875B-1D2B-DF92-454D0190EB88}"/>
              </a:ext>
            </a:extLst>
          </p:cNvPr>
          <p:cNvSpPr>
            <a:spLocks noGrp="1"/>
          </p:cNvSpPr>
          <p:nvPr>
            <p:ph type="title"/>
          </p:nvPr>
        </p:nvSpPr>
        <p:spPr/>
        <p:txBody>
          <a:bodyPr/>
          <a:lstStyle/>
          <a:p>
            <a:r>
              <a:rPr lang="nl-NL" dirty="0"/>
              <a:t>Richtlijn 3402</a:t>
            </a:r>
            <a:endParaRPr lang="en-US" dirty="0"/>
          </a:p>
        </p:txBody>
      </p:sp>
      <p:sp>
        <p:nvSpPr>
          <p:cNvPr id="3" name="Tijdelijke aanduiding voor inhoud 2">
            <a:extLst>
              <a:ext uri="{FF2B5EF4-FFF2-40B4-BE49-F238E27FC236}">
                <a16:creationId xmlns:a16="http://schemas.microsoft.com/office/drawing/2014/main" id="{0B21EDEC-ACBE-0108-E2DD-672FBD5053C3}"/>
              </a:ext>
            </a:extLst>
          </p:cNvPr>
          <p:cNvSpPr>
            <a:spLocks noGrp="1"/>
          </p:cNvSpPr>
          <p:nvPr>
            <p:ph idx="1"/>
          </p:nvPr>
        </p:nvSpPr>
        <p:spPr/>
        <p:txBody>
          <a:bodyPr/>
          <a:lstStyle/>
          <a:p>
            <a:pPr marL="0" indent="0">
              <a:buNone/>
            </a:pPr>
            <a:r>
              <a:rPr lang="nl-NL" dirty="0"/>
              <a:t>3402.47</a:t>
            </a:r>
          </a:p>
          <a:p>
            <a:pPr marL="0" indent="0">
              <a:buNone/>
            </a:pPr>
            <a:r>
              <a:rPr lang="nl-NL" dirty="0"/>
              <a:t>Indien de IT-auditor van de serviceorganisatie gebruik maakt van de werkzaamheden van de interne IT-auditors, dient de IT-auditor van de serviceorganisatie de conclusies die getrokken zijn met betrekking tot de evaluatie van het adequaat zijn van de werkzaamheden van de interne IT-auditors, en de door de IT-auditor van de serviceorganisaties uitgevoerde werkzaamheden met betrekking tot die werkzaamheden, te documenteren.</a:t>
            </a:r>
          </a:p>
          <a:p>
            <a:pPr marL="0" indent="0">
              <a:buNone/>
            </a:pPr>
            <a:endParaRPr lang="nl-NL" dirty="0"/>
          </a:p>
          <a:p>
            <a:pPr marL="0" indent="0">
              <a:buNone/>
            </a:pPr>
            <a:r>
              <a:rPr lang="nl-NL" dirty="0"/>
              <a:t>Onderdeel van 3402-dossier:</a:t>
            </a:r>
          </a:p>
          <a:p>
            <a:r>
              <a:rPr lang="nl-NL" dirty="0"/>
              <a:t>Managementbewering</a:t>
            </a:r>
          </a:p>
          <a:p>
            <a:r>
              <a:rPr lang="nl-NL" dirty="0"/>
              <a:t>Systeembeschrijving (opzet, bestaan)</a:t>
            </a:r>
          </a:p>
          <a:p>
            <a:r>
              <a:rPr lang="nl-NL" dirty="0"/>
              <a:t>Hoe wordt omgegaan met (sub)serviceorganisaties?</a:t>
            </a:r>
          </a:p>
          <a:p>
            <a:pPr marL="0" indent="0">
              <a:buNone/>
            </a:pPr>
            <a:endParaRPr lang="nl-NL" dirty="0"/>
          </a:p>
        </p:txBody>
      </p:sp>
    </p:spTree>
    <p:extLst>
      <p:ext uri="{BB962C8B-B14F-4D97-AF65-F5344CB8AC3E}">
        <p14:creationId xmlns:p14="http://schemas.microsoft.com/office/powerpoint/2010/main" val="3956608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997F9D-7FA3-9568-C5BD-B0FDB7DE958A}"/>
              </a:ext>
            </a:extLst>
          </p:cNvPr>
          <p:cNvSpPr>
            <a:spLocks noGrp="1"/>
          </p:cNvSpPr>
          <p:nvPr>
            <p:ph type="title"/>
          </p:nvPr>
        </p:nvSpPr>
        <p:spPr/>
        <p:txBody>
          <a:bodyPr/>
          <a:lstStyle/>
          <a:p>
            <a:r>
              <a:rPr lang="nl-NL" dirty="0"/>
              <a:t>Aanleiding</a:t>
            </a:r>
            <a:endParaRPr lang="en-US" dirty="0"/>
          </a:p>
        </p:txBody>
      </p:sp>
      <p:sp>
        <p:nvSpPr>
          <p:cNvPr id="3" name="Tijdelijke aanduiding voor inhoud 2">
            <a:extLst>
              <a:ext uri="{FF2B5EF4-FFF2-40B4-BE49-F238E27FC236}">
                <a16:creationId xmlns:a16="http://schemas.microsoft.com/office/drawing/2014/main" id="{36AFBB2A-1CDC-6108-517F-96E4E45DB681}"/>
              </a:ext>
            </a:extLst>
          </p:cNvPr>
          <p:cNvSpPr>
            <a:spLocks noGrp="1"/>
          </p:cNvSpPr>
          <p:nvPr>
            <p:ph idx="1"/>
          </p:nvPr>
        </p:nvSpPr>
        <p:spPr/>
        <p:txBody>
          <a:bodyPr/>
          <a:lstStyle/>
          <a:p>
            <a:r>
              <a:rPr lang="nl-NL" dirty="0"/>
              <a:t>Behoefte binnen de beroepsgroep</a:t>
            </a:r>
          </a:p>
          <a:p>
            <a:endParaRPr lang="nl-NL" dirty="0"/>
          </a:p>
          <a:p>
            <a:r>
              <a:rPr lang="nl-NL" dirty="0"/>
              <a:t>CKO onderzoeken</a:t>
            </a:r>
          </a:p>
          <a:p>
            <a:endParaRPr lang="nl-NL" dirty="0"/>
          </a:p>
          <a:p>
            <a:r>
              <a:rPr lang="nl-NL" dirty="0"/>
              <a:t>Wat hoop je aan het einde van de sessie te hebben opgehaald?</a:t>
            </a:r>
          </a:p>
        </p:txBody>
      </p:sp>
    </p:spTree>
    <p:extLst>
      <p:ext uri="{BB962C8B-B14F-4D97-AF65-F5344CB8AC3E}">
        <p14:creationId xmlns:p14="http://schemas.microsoft.com/office/powerpoint/2010/main" val="21698370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9C787C-A5B6-90AB-847C-75856C405535}"/>
              </a:ext>
            </a:extLst>
          </p:cNvPr>
          <p:cNvSpPr>
            <a:spLocks noGrp="1"/>
          </p:cNvSpPr>
          <p:nvPr>
            <p:ph type="title"/>
          </p:nvPr>
        </p:nvSpPr>
        <p:spPr/>
        <p:txBody>
          <a:bodyPr/>
          <a:lstStyle/>
          <a:p>
            <a:r>
              <a:rPr lang="nl-NL" dirty="0"/>
              <a:t>Richtlijn 3000A/D</a:t>
            </a:r>
          </a:p>
        </p:txBody>
      </p:sp>
      <p:sp>
        <p:nvSpPr>
          <p:cNvPr id="3" name="Tijdelijke aanduiding voor inhoud 2">
            <a:extLst>
              <a:ext uri="{FF2B5EF4-FFF2-40B4-BE49-F238E27FC236}">
                <a16:creationId xmlns:a16="http://schemas.microsoft.com/office/drawing/2014/main" id="{C480DBC4-5A1E-476E-2280-A6F442D89401}"/>
              </a:ext>
            </a:extLst>
          </p:cNvPr>
          <p:cNvSpPr>
            <a:spLocks noGrp="1"/>
          </p:cNvSpPr>
          <p:nvPr>
            <p:ph idx="1"/>
          </p:nvPr>
        </p:nvSpPr>
        <p:spPr/>
        <p:txBody>
          <a:bodyPr/>
          <a:lstStyle/>
          <a:p>
            <a:r>
              <a:rPr lang="nl-NL" sz="1800" b="0" i="0" dirty="0">
                <a:solidFill>
                  <a:srgbClr val="000000"/>
                </a:solidFill>
                <a:effectLst/>
                <a:highlight>
                  <a:srgbClr val="FFFFFF"/>
                </a:highlight>
                <a:latin typeface="Arial" panose="020B0604020202020204" pitchFamily="34" charset="0"/>
              </a:rPr>
              <a:t>3000A: </a:t>
            </a:r>
          </a:p>
          <a:p>
            <a:pPr lvl="1"/>
            <a:r>
              <a:rPr lang="nl-NL" sz="1800" dirty="0">
                <a:solidFill>
                  <a:srgbClr val="000000"/>
                </a:solidFill>
                <a:highlight>
                  <a:srgbClr val="FFFFFF"/>
                </a:highlight>
                <a:latin typeface="Arial" panose="020B0604020202020204" pitchFamily="34" charset="0"/>
              </a:rPr>
              <a:t>Beoordeling van attest</a:t>
            </a:r>
          </a:p>
          <a:p>
            <a:pPr lvl="2"/>
            <a:r>
              <a:rPr lang="nl-NL" sz="1800" b="0" i="0" dirty="0">
                <a:solidFill>
                  <a:srgbClr val="000000"/>
                </a:solidFill>
                <a:effectLst/>
                <a:highlight>
                  <a:srgbClr val="FFFFFF"/>
                </a:highlight>
                <a:latin typeface="Arial" panose="020B0604020202020204" pitchFamily="34" charset="0"/>
              </a:rPr>
              <a:t>Volledig</a:t>
            </a:r>
          </a:p>
          <a:p>
            <a:pPr lvl="2"/>
            <a:r>
              <a:rPr lang="nl-NL" sz="1800" dirty="0">
                <a:solidFill>
                  <a:srgbClr val="000000"/>
                </a:solidFill>
                <a:highlight>
                  <a:srgbClr val="FFFFFF"/>
                </a:highlight>
                <a:latin typeface="Arial" panose="020B0604020202020204" pitchFamily="34" charset="0"/>
              </a:rPr>
              <a:t>Juiste scope</a:t>
            </a:r>
          </a:p>
          <a:p>
            <a:pPr lvl="2"/>
            <a:r>
              <a:rPr lang="nl-NL" sz="1800" b="0" i="0" dirty="0">
                <a:solidFill>
                  <a:srgbClr val="000000"/>
                </a:solidFill>
                <a:effectLst/>
                <a:highlight>
                  <a:srgbClr val="FFFFFF"/>
                </a:highlight>
                <a:latin typeface="Arial" panose="020B0604020202020204" pitchFamily="34" charset="0"/>
              </a:rPr>
              <a:t>Periode</a:t>
            </a:r>
          </a:p>
          <a:p>
            <a:pPr lvl="2"/>
            <a:r>
              <a:rPr lang="nl-NL" sz="1800" dirty="0">
                <a:solidFill>
                  <a:srgbClr val="000000"/>
                </a:solidFill>
                <a:highlight>
                  <a:srgbClr val="FFFFFF"/>
                </a:highlight>
                <a:latin typeface="Arial" panose="020B0604020202020204" pitchFamily="34" charset="0"/>
              </a:rPr>
              <a:t>Diepgang</a:t>
            </a:r>
          </a:p>
          <a:p>
            <a:r>
              <a:rPr lang="nl-NL" sz="1800" dirty="0">
                <a:solidFill>
                  <a:srgbClr val="000000"/>
                </a:solidFill>
                <a:highlight>
                  <a:srgbClr val="FFFFFF"/>
                </a:highlight>
                <a:latin typeface="Arial" panose="020B0604020202020204" pitchFamily="34" charset="0"/>
              </a:rPr>
              <a:t>3000D: </a:t>
            </a:r>
          </a:p>
          <a:p>
            <a:pPr lvl="1"/>
            <a:r>
              <a:rPr lang="nl-NL" sz="1800" dirty="0">
                <a:solidFill>
                  <a:srgbClr val="000000"/>
                </a:solidFill>
                <a:highlight>
                  <a:srgbClr val="FFFFFF"/>
                </a:highlight>
                <a:latin typeface="Arial" panose="020B0604020202020204" pitchFamily="34" charset="0"/>
              </a:rPr>
              <a:t>Direct </a:t>
            </a:r>
            <a:r>
              <a:rPr lang="nl-NL" sz="1800" dirty="0" err="1">
                <a:solidFill>
                  <a:srgbClr val="000000"/>
                </a:solidFill>
                <a:highlight>
                  <a:srgbClr val="FFFFFF"/>
                </a:highlight>
                <a:latin typeface="Arial" panose="020B0604020202020204" pitchFamily="34" charset="0"/>
              </a:rPr>
              <a:t>reporting</a:t>
            </a:r>
            <a:endParaRPr lang="nl-NL" sz="1800" dirty="0">
              <a:solidFill>
                <a:srgbClr val="000000"/>
              </a:solidFill>
              <a:highlight>
                <a:srgbClr val="FFFFFF"/>
              </a:highlight>
              <a:latin typeface="Arial" panose="020B0604020202020204" pitchFamily="34" charset="0"/>
            </a:endParaRPr>
          </a:p>
        </p:txBody>
      </p:sp>
    </p:spTree>
    <p:extLst>
      <p:ext uri="{BB962C8B-B14F-4D97-AF65-F5344CB8AC3E}">
        <p14:creationId xmlns:p14="http://schemas.microsoft.com/office/powerpoint/2010/main" val="42782099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89C3FC-D448-576D-443B-69734B911AB9}"/>
              </a:ext>
            </a:extLst>
          </p:cNvPr>
          <p:cNvSpPr>
            <a:spLocks noGrp="1"/>
          </p:cNvSpPr>
          <p:nvPr>
            <p:ph type="title"/>
          </p:nvPr>
        </p:nvSpPr>
        <p:spPr/>
        <p:txBody>
          <a:bodyPr/>
          <a:lstStyle/>
          <a:p>
            <a:r>
              <a:rPr lang="nl-NL" dirty="0"/>
              <a:t>Richtlijn 4400</a:t>
            </a:r>
          </a:p>
        </p:txBody>
      </p:sp>
      <p:sp>
        <p:nvSpPr>
          <p:cNvPr id="4" name="Tijdelijke aanduiding voor inhoud 3">
            <a:extLst>
              <a:ext uri="{FF2B5EF4-FFF2-40B4-BE49-F238E27FC236}">
                <a16:creationId xmlns:a16="http://schemas.microsoft.com/office/drawing/2014/main" id="{B03EEAC6-912A-F1C2-4D92-CB277CC261A3}"/>
              </a:ext>
            </a:extLst>
          </p:cNvPr>
          <p:cNvSpPr>
            <a:spLocks noGrp="1"/>
          </p:cNvSpPr>
          <p:nvPr>
            <p:ph idx="1"/>
          </p:nvPr>
        </p:nvSpPr>
        <p:spPr/>
        <p:txBody>
          <a:bodyPr/>
          <a:lstStyle/>
          <a:p>
            <a:r>
              <a:rPr lang="nl-NL" dirty="0"/>
              <a:t>Afstemming met alle beoogde gebruikers van het rapport</a:t>
            </a:r>
          </a:p>
          <a:p>
            <a:r>
              <a:rPr lang="nl-NL" dirty="0"/>
              <a:t>Opdrachtvoorwaarden, inclusief overeengekomen specifieke werkzaamheden</a:t>
            </a:r>
          </a:p>
          <a:p>
            <a:r>
              <a:rPr lang="nl-NL" dirty="0"/>
              <a:t>De aard, timing en omvang van de uitgevoerde werkzaamheden</a:t>
            </a:r>
          </a:p>
          <a:p>
            <a:r>
              <a:rPr lang="nl-NL" dirty="0"/>
              <a:t>Bevindingen die voortvloeien uit de uitgevoerde werkzaamheden</a:t>
            </a:r>
          </a:p>
        </p:txBody>
      </p:sp>
    </p:spTree>
    <p:extLst>
      <p:ext uri="{BB962C8B-B14F-4D97-AF65-F5344CB8AC3E}">
        <p14:creationId xmlns:p14="http://schemas.microsoft.com/office/powerpoint/2010/main" val="1476900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96BF99-2C3A-5768-DF14-ADA0170A27E7}"/>
              </a:ext>
            </a:extLst>
          </p:cNvPr>
          <p:cNvSpPr>
            <a:spLocks noGrp="1"/>
          </p:cNvSpPr>
          <p:nvPr>
            <p:ph type="title"/>
          </p:nvPr>
        </p:nvSpPr>
        <p:spPr/>
        <p:txBody>
          <a:bodyPr/>
          <a:lstStyle/>
          <a:p>
            <a:r>
              <a:rPr lang="nl-NL" dirty="0" err="1"/>
              <a:t>DigiD</a:t>
            </a:r>
            <a:endParaRPr lang="nl-NL" dirty="0"/>
          </a:p>
        </p:txBody>
      </p:sp>
      <p:sp>
        <p:nvSpPr>
          <p:cNvPr id="3" name="Tijdelijke aanduiding voor inhoud 2">
            <a:extLst>
              <a:ext uri="{FF2B5EF4-FFF2-40B4-BE49-F238E27FC236}">
                <a16:creationId xmlns:a16="http://schemas.microsoft.com/office/drawing/2014/main" id="{0AE3C13F-73C7-B78E-9E09-1EBB48ECC93C}"/>
              </a:ext>
            </a:extLst>
          </p:cNvPr>
          <p:cNvSpPr>
            <a:spLocks noGrp="1"/>
          </p:cNvSpPr>
          <p:nvPr>
            <p:ph idx="1"/>
          </p:nvPr>
        </p:nvSpPr>
        <p:spPr/>
        <p:txBody>
          <a:bodyPr/>
          <a:lstStyle/>
          <a:p>
            <a:r>
              <a:rPr lang="nl-NL">
                <a:solidFill>
                  <a:srgbClr val="000000"/>
                </a:solidFill>
                <a:highlight>
                  <a:srgbClr val="FFFFFF"/>
                </a:highlight>
                <a:latin typeface="Arial"/>
                <a:ea typeface="Verdana"/>
                <a:cs typeface="Arial"/>
              </a:rPr>
              <a:t>Gebruik de NOREA handreiking </a:t>
            </a:r>
            <a:r>
              <a:rPr lang="nl-NL" err="1">
                <a:solidFill>
                  <a:srgbClr val="000000"/>
                </a:solidFill>
                <a:highlight>
                  <a:srgbClr val="FFFFFF"/>
                </a:highlight>
                <a:latin typeface="Arial"/>
                <a:ea typeface="Verdana"/>
                <a:cs typeface="Arial"/>
              </a:rPr>
              <a:t>DigiD</a:t>
            </a:r>
            <a:r>
              <a:rPr lang="nl-NL">
                <a:solidFill>
                  <a:srgbClr val="000000"/>
                </a:solidFill>
                <a:highlight>
                  <a:srgbClr val="FFFFFF"/>
                </a:highlight>
                <a:latin typeface="Arial"/>
                <a:ea typeface="Verdana"/>
                <a:cs typeface="Arial"/>
              </a:rPr>
              <a:t> als basis voor het dossier</a:t>
            </a:r>
            <a:endParaRPr lang="nl-NL"/>
          </a:p>
          <a:p>
            <a:endParaRPr lang="nl-NL">
              <a:solidFill>
                <a:srgbClr val="000000"/>
              </a:solidFill>
              <a:highlight>
                <a:srgbClr val="FFFFFF"/>
              </a:highlight>
              <a:latin typeface="Arial"/>
              <a:ea typeface="Verdana"/>
              <a:cs typeface="Lucida Sans Unicode"/>
            </a:endParaRPr>
          </a:p>
          <a:p>
            <a:r>
              <a:rPr lang="nl-NL" b="0" i="0">
                <a:solidFill>
                  <a:srgbClr val="000000"/>
                </a:solidFill>
                <a:effectLst/>
                <a:highlight>
                  <a:srgbClr val="FFFFFF"/>
                </a:highlight>
                <a:latin typeface="Arial"/>
                <a:ea typeface="Verdana"/>
                <a:cs typeface="Lucida Sans Unicode"/>
              </a:rPr>
              <a:t>Zijn rapportages van derden bruikbaar in het </a:t>
            </a:r>
            <a:r>
              <a:rPr lang="nl-NL" b="0" i="0" err="1">
                <a:solidFill>
                  <a:srgbClr val="000000"/>
                </a:solidFill>
                <a:effectLst/>
                <a:highlight>
                  <a:srgbClr val="FFFFFF"/>
                </a:highlight>
                <a:latin typeface="Arial"/>
                <a:ea typeface="Verdana"/>
                <a:cs typeface="Lucida Sans Unicode"/>
              </a:rPr>
              <a:t>DigiD</a:t>
            </a:r>
            <a:r>
              <a:rPr lang="nl-NL" b="0" i="0">
                <a:solidFill>
                  <a:srgbClr val="000000"/>
                </a:solidFill>
                <a:effectLst/>
                <a:highlight>
                  <a:srgbClr val="FFFFFF"/>
                </a:highlight>
                <a:latin typeface="Arial"/>
                <a:ea typeface="Verdana"/>
                <a:cs typeface="Lucida Sans Unicode"/>
              </a:rPr>
              <a:t>-assessment? Gebruik vragenlijst!</a:t>
            </a:r>
            <a:endParaRPr lang="nl-NL">
              <a:latin typeface="Arial"/>
              <a:ea typeface="Verdana"/>
              <a:cs typeface="Lucida Sans Unicode"/>
            </a:endParaRPr>
          </a:p>
          <a:p>
            <a:endParaRPr lang="nl-NL" b="0" i="0">
              <a:solidFill>
                <a:srgbClr val="000000"/>
              </a:solidFill>
              <a:effectLst/>
              <a:highlight>
                <a:srgbClr val="FFFFFF"/>
              </a:highlight>
              <a:latin typeface="Arial" panose="020B0604020202020204" pitchFamily="34" charset="0"/>
            </a:endParaRPr>
          </a:p>
          <a:p>
            <a:r>
              <a:rPr lang="nl-NL">
                <a:solidFill>
                  <a:srgbClr val="000000"/>
                </a:solidFill>
                <a:highlight>
                  <a:srgbClr val="FFFFFF"/>
                </a:highlight>
                <a:latin typeface="Arial"/>
                <a:ea typeface="Verdana"/>
                <a:cs typeface="Lucida Sans Unicode"/>
              </a:rPr>
              <a:t>Gebruik van (verschillende varianten) pentestrapportages, onderbouwing bruikbaarheid?</a:t>
            </a:r>
          </a:p>
          <a:p>
            <a:endParaRPr lang="nl-NL">
              <a:solidFill>
                <a:srgbClr val="000000"/>
              </a:solidFill>
              <a:highlight>
                <a:srgbClr val="FFFFFF"/>
              </a:highlight>
              <a:latin typeface="Arial" panose="020B0604020202020204" pitchFamily="34" charset="0"/>
            </a:endParaRPr>
          </a:p>
          <a:p>
            <a:r>
              <a:rPr lang="nl-NL">
                <a:solidFill>
                  <a:srgbClr val="000000"/>
                </a:solidFill>
                <a:highlight>
                  <a:srgbClr val="FFFFFF"/>
                </a:highlight>
                <a:latin typeface="Arial"/>
                <a:ea typeface="Verdana"/>
                <a:cs typeface="Lucida Sans Unicode"/>
              </a:rPr>
              <a:t>Onderbouw per norm alle punten van de testaanpak uit de handreiking met </a:t>
            </a:r>
            <a:r>
              <a:rPr lang="nl-NL" err="1">
                <a:solidFill>
                  <a:srgbClr val="000000"/>
                </a:solidFill>
                <a:highlight>
                  <a:srgbClr val="FFFFFF"/>
                </a:highlight>
                <a:latin typeface="Arial"/>
                <a:ea typeface="Verdana"/>
                <a:cs typeface="Lucida Sans Unicode"/>
              </a:rPr>
              <a:t>evidence</a:t>
            </a:r>
            <a:endParaRPr lang="nl-NL" err="1">
              <a:solidFill>
                <a:srgbClr val="000000"/>
              </a:solidFill>
              <a:highlight>
                <a:srgbClr val="FFFFFF"/>
              </a:highlight>
              <a:latin typeface="Arial" panose="020B0604020202020204" pitchFamily="34" charset="0"/>
            </a:endParaRPr>
          </a:p>
          <a:p>
            <a:pPr>
              <a:buChar char="•"/>
            </a:pPr>
            <a:endParaRPr lang="nl-NL">
              <a:solidFill>
                <a:srgbClr val="000000"/>
              </a:solidFill>
              <a:highlight>
                <a:srgbClr val="FFFFFF"/>
              </a:highlight>
              <a:latin typeface="Arial" panose="020B0604020202020204" pitchFamily="34" charset="0"/>
            </a:endParaRPr>
          </a:p>
          <a:p>
            <a:r>
              <a:rPr lang="nl-NL">
                <a:solidFill>
                  <a:srgbClr val="000000"/>
                </a:solidFill>
                <a:highlight>
                  <a:srgbClr val="FFFFFF"/>
                </a:highlight>
                <a:latin typeface="Arial"/>
                <a:ea typeface="Verdana"/>
                <a:cs typeface="Arial"/>
              </a:rPr>
              <a:t>Leg de materialiteit per norm tijdens de planning vast in het dossier, en bepaal op basis hiervan het oordeel</a:t>
            </a:r>
            <a:endParaRPr lang="nl-NL">
              <a:solidFill>
                <a:srgbClr val="000000"/>
              </a:solidFill>
            </a:endParaRPr>
          </a:p>
          <a:p>
            <a:endParaRPr lang="nl-NL">
              <a:highlight>
                <a:srgbClr val="FFFFFF"/>
              </a:highlight>
              <a:latin typeface="Arial"/>
              <a:cs typeface="Arial"/>
            </a:endParaRPr>
          </a:p>
          <a:p>
            <a:r>
              <a:rPr lang="nl-NL">
                <a:highlight>
                  <a:srgbClr val="FFFFFF"/>
                </a:highlight>
                <a:latin typeface="Arial"/>
                <a:cs typeface="Arial"/>
              </a:rPr>
              <a:t>Gebruik juiste rapportage templates (aansluithouder vs. serviceorganisatie)</a:t>
            </a:r>
            <a:endParaRPr lang="en-US">
              <a:latin typeface="Arial"/>
              <a:cs typeface="Arial"/>
            </a:endParaRPr>
          </a:p>
        </p:txBody>
      </p:sp>
    </p:spTree>
    <p:extLst>
      <p:ext uri="{BB962C8B-B14F-4D97-AF65-F5344CB8AC3E}">
        <p14:creationId xmlns:p14="http://schemas.microsoft.com/office/powerpoint/2010/main" val="33661670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89C3FC-D448-576D-443B-69734B911AB9}"/>
              </a:ext>
            </a:extLst>
          </p:cNvPr>
          <p:cNvSpPr>
            <a:spLocks noGrp="1"/>
          </p:cNvSpPr>
          <p:nvPr>
            <p:ph type="title"/>
          </p:nvPr>
        </p:nvSpPr>
        <p:spPr/>
        <p:txBody>
          <a:bodyPr/>
          <a:lstStyle/>
          <a:p>
            <a:r>
              <a:rPr lang="nl-NL"/>
              <a:t>ENSIA</a:t>
            </a:r>
          </a:p>
        </p:txBody>
      </p:sp>
      <p:sp>
        <p:nvSpPr>
          <p:cNvPr id="3" name="Tijdelijke aanduiding voor inhoud 2">
            <a:extLst>
              <a:ext uri="{FF2B5EF4-FFF2-40B4-BE49-F238E27FC236}">
                <a16:creationId xmlns:a16="http://schemas.microsoft.com/office/drawing/2014/main" id="{F902D073-009B-EF57-0E05-BFF4E8DFDC3D}"/>
              </a:ext>
            </a:extLst>
          </p:cNvPr>
          <p:cNvSpPr>
            <a:spLocks noGrp="1"/>
          </p:cNvSpPr>
          <p:nvPr>
            <p:ph idx="1"/>
          </p:nvPr>
        </p:nvSpPr>
        <p:spPr/>
        <p:txBody>
          <a:bodyPr/>
          <a:lstStyle/>
          <a:p>
            <a:r>
              <a:rPr lang="nl-NL" sz="1800" b="0" i="0" dirty="0">
                <a:solidFill>
                  <a:srgbClr val="000000"/>
                </a:solidFill>
                <a:effectLst/>
                <a:highlight>
                  <a:srgbClr val="FFFFFF"/>
                </a:highlight>
                <a:latin typeface="Arial" panose="020B0604020202020204" pitchFamily="34" charset="0"/>
              </a:rPr>
              <a:t>ENSIA</a:t>
            </a:r>
            <a:endParaRPr lang="nl-NL" sz="1800" dirty="0">
              <a:solidFill>
                <a:srgbClr val="000000"/>
              </a:solidFill>
              <a:highlight>
                <a:srgbClr val="FFFFFF"/>
              </a:highlight>
              <a:latin typeface="Arial" panose="020B0604020202020204" pitchFamily="34" charset="0"/>
            </a:endParaRPr>
          </a:p>
          <a:p>
            <a:pPr lvl="1"/>
            <a:r>
              <a:rPr lang="nl-NL" sz="1800" b="0" i="0" dirty="0" err="1">
                <a:solidFill>
                  <a:srgbClr val="000000"/>
                </a:solidFill>
                <a:effectLst/>
                <a:highlight>
                  <a:srgbClr val="FFFFFF"/>
                </a:highlight>
                <a:latin typeface="Arial" panose="020B0604020202020204" pitchFamily="34" charset="0"/>
              </a:rPr>
              <a:t>Scoping</a:t>
            </a:r>
            <a:r>
              <a:rPr lang="nl-NL" sz="1800" b="0" i="0" dirty="0">
                <a:solidFill>
                  <a:srgbClr val="000000"/>
                </a:solidFill>
                <a:effectLst/>
                <a:highlight>
                  <a:srgbClr val="FFFFFF"/>
                </a:highlight>
                <a:latin typeface="Arial" panose="020B0604020202020204" pitchFamily="34" charset="0"/>
              </a:rPr>
              <a:t> (volledig?)</a:t>
            </a:r>
          </a:p>
          <a:p>
            <a:pPr lvl="1"/>
            <a:r>
              <a:rPr lang="nl-NL" sz="1800" b="0" i="0" dirty="0">
                <a:solidFill>
                  <a:srgbClr val="000000"/>
                </a:solidFill>
                <a:effectLst/>
                <a:highlight>
                  <a:srgbClr val="FFFFFF"/>
                </a:highlight>
                <a:latin typeface="Arial" panose="020B0604020202020204" pitchFamily="34" charset="0"/>
              </a:rPr>
              <a:t>Beoordeling</a:t>
            </a:r>
            <a:r>
              <a:rPr lang="nl-NL" sz="1800" dirty="0">
                <a:solidFill>
                  <a:srgbClr val="000000"/>
                </a:solidFill>
                <a:highlight>
                  <a:srgbClr val="FFFFFF"/>
                </a:highlight>
                <a:latin typeface="Arial" panose="020B0604020202020204" pitchFamily="34" charset="0"/>
              </a:rPr>
              <a:t> collegeverklaring</a:t>
            </a:r>
            <a:r>
              <a:rPr lang="nl-NL" sz="1800" b="0" i="0" dirty="0">
                <a:solidFill>
                  <a:srgbClr val="000000"/>
                </a:solidFill>
                <a:effectLst/>
                <a:highlight>
                  <a:srgbClr val="FFFFFF"/>
                </a:highlight>
                <a:latin typeface="Arial" panose="020B0604020202020204" pitchFamily="34" charset="0"/>
              </a:rPr>
              <a:t> </a:t>
            </a:r>
          </a:p>
          <a:p>
            <a:pPr lvl="1"/>
            <a:r>
              <a:rPr lang="nl-NL" sz="1800" b="0" i="0" dirty="0">
                <a:solidFill>
                  <a:srgbClr val="000000"/>
                </a:solidFill>
                <a:effectLst/>
                <a:highlight>
                  <a:srgbClr val="FFFFFF"/>
                </a:highlight>
                <a:latin typeface="Arial" panose="020B0604020202020204" pitchFamily="34" charset="0"/>
              </a:rPr>
              <a:t>Verplichte OKB </a:t>
            </a:r>
            <a:endParaRPr lang="nl-NL" dirty="0"/>
          </a:p>
        </p:txBody>
      </p:sp>
    </p:spTree>
    <p:extLst>
      <p:ext uri="{BB962C8B-B14F-4D97-AF65-F5344CB8AC3E}">
        <p14:creationId xmlns:p14="http://schemas.microsoft.com/office/powerpoint/2010/main" val="25997162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89C3FC-D448-576D-443B-69734B911AB9}"/>
              </a:ext>
            </a:extLst>
          </p:cNvPr>
          <p:cNvSpPr>
            <a:spLocks noGrp="1"/>
          </p:cNvSpPr>
          <p:nvPr>
            <p:ph type="title"/>
          </p:nvPr>
        </p:nvSpPr>
        <p:spPr/>
        <p:txBody>
          <a:bodyPr/>
          <a:lstStyle/>
          <a:p>
            <a:r>
              <a:rPr lang="nl-NL" dirty="0"/>
              <a:t>Adviesopdrachten</a:t>
            </a:r>
          </a:p>
        </p:txBody>
      </p:sp>
      <p:sp>
        <p:nvSpPr>
          <p:cNvPr id="4" name="Tijdelijke aanduiding voor inhoud 3">
            <a:extLst>
              <a:ext uri="{FF2B5EF4-FFF2-40B4-BE49-F238E27FC236}">
                <a16:creationId xmlns:a16="http://schemas.microsoft.com/office/drawing/2014/main" id="{B03EEAC6-912A-F1C2-4D92-CB277CC261A3}"/>
              </a:ext>
            </a:extLst>
          </p:cNvPr>
          <p:cNvSpPr>
            <a:spLocks noGrp="1"/>
          </p:cNvSpPr>
          <p:nvPr>
            <p:ph idx="1"/>
          </p:nvPr>
        </p:nvSpPr>
        <p:spPr/>
        <p:txBody>
          <a:bodyPr/>
          <a:lstStyle/>
          <a:p>
            <a:r>
              <a:rPr lang="nl-NL" dirty="0"/>
              <a:t>Richtlijn 230 is onverkort van toepassing!</a:t>
            </a:r>
          </a:p>
          <a:p>
            <a:endParaRPr lang="nl-NL" dirty="0"/>
          </a:p>
          <a:p>
            <a:r>
              <a:rPr lang="nl-NL" dirty="0"/>
              <a:t>Opdrachtbevestiging</a:t>
            </a:r>
          </a:p>
          <a:p>
            <a:endParaRPr lang="nl-NL" dirty="0"/>
          </a:p>
          <a:p>
            <a:r>
              <a:rPr lang="nl-NL" dirty="0"/>
              <a:t>Onderbouwing keuze voor adviesopdracht</a:t>
            </a:r>
          </a:p>
          <a:p>
            <a:endParaRPr lang="nl-NL" dirty="0"/>
          </a:p>
          <a:p>
            <a:r>
              <a:rPr lang="nl-NL" dirty="0"/>
              <a:t>Planning, plan van aanpak</a:t>
            </a:r>
          </a:p>
          <a:p>
            <a:endParaRPr lang="nl-NL" dirty="0"/>
          </a:p>
          <a:p>
            <a:r>
              <a:rPr lang="nl-NL" dirty="0"/>
              <a:t>Vermijd in rapportage de schijn van </a:t>
            </a:r>
            <a:r>
              <a:rPr lang="en-US" dirty="0"/>
              <a:t>assurance</a:t>
            </a:r>
          </a:p>
        </p:txBody>
      </p:sp>
    </p:spTree>
    <p:extLst>
      <p:ext uri="{BB962C8B-B14F-4D97-AF65-F5344CB8AC3E}">
        <p14:creationId xmlns:p14="http://schemas.microsoft.com/office/powerpoint/2010/main" val="13045692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5B3AC8-276A-6FBE-91B8-D8B343393FFF}"/>
              </a:ext>
            </a:extLst>
          </p:cNvPr>
          <p:cNvSpPr>
            <a:spLocks noGrp="1"/>
          </p:cNvSpPr>
          <p:nvPr>
            <p:ph type="title"/>
          </p:nvPr>
        </p:nvSpPr>
        <p:spPr/>
        <p:txBody>
          <a:bodyPr/>
          <a:lstStyle/>
          <a:p>
            <a:r>
              <a:rPr lang="nl-NL" b="1" i="0" dirty="0">
                <a:solidFill>
                  <a:srgbClr val="000000"/>
                </a:solidFill>
                <a:effectLst/>
                <a:highlight>
                  <a:srgbClr val="FFFFFF"/>
                </a:highlight>
              </a:rPr>
              <a:t>Review</a:t>
            </a:r>
            <a:endParaRPr lang="nl-NL" dirty="0"/>
          </a:p>
        </p:txBody>
      </p:sp>
      <p:sp>
        <p:nvSpPr>
          <p:cNvPr id="3" name="Tijdelijke aanduiding voor inhoud 2">
            <a:extLst>
              <a:ext uri="{FF2B5EF4-FFF2-40B4-BE49-F238E27FC236}">
                <a16:creationId xmlns:a16="http://schemas.microsoft.com/office/drawing/2014/main" id="{80122A5D-7EFD-2D12-4552-BC33F50891C0}"/>
              </a:ext>
            </a:extLst>
          </p:cNvPr>
          <p:cNvSpPr>
            <a:spLocks noGrp="1"/>
          </p:cNvSpPr>
          <p:nvPr>
            <p:ph idx="1"/>
          </p:nvPr>
        </p:nvSpPr>
        <p:spPr/>
        <p:txBody>
          <a:bodyPr/>
          <a:lstStyle/>
          <a:p>
            <a:pPr marL="0" indent="0">
              <a:buNone/>
            </a:pPr>
            <a:r>
              <a:rPr lang="nl-NL" b="1" dirty="0"/>
              <a:t>Uitgangspunten</a:t>
            </a:r>
          </a:p>
          <a:p>
            <a:r>
              <a:rPr lang="nl-NL" dirty="0"/>
              <a:t>Vastlegging review minimaal per onderdeel van uitgevoerde werkzaamheden</a:t>
            </a:r>
          </a:p>
          <a:p>
            <a:pPr marL="0" indent="0">
              <a:buNone/>
            </a:pPr>
            <a:endParaRPr lang="nl-NL" dirty="0"/>
          </a:p>
          <a:p>
            <a:r>
              <a:rPr lang="nl-NL" dirty="0"/>
              <a:t>Teken kerndocumenten af, zoals </a:t>
            </a:r>
            <a:r>
              <a:rPr lang="en-US" dirty="0"/>
              <a:t>working</a:t>
            </a:r>
            <a:r>
              <a:rPr lang="nl-NL" dirty="0"/>
              <a:t> papers waarin details worden opgerold of documenten met belangrijke beslissingen of overwegingen</a:t>
            </a:r>
          </a:p>
          <a:p>
            <a:endParaRPr lang="nl-NL" dirty="0"/>
          </a:p>
          <a:p>
            <a:r>
              <a:rPr lang="nl-NL" dirty="0"/>
              <a:t>Overzicht paraaf vs. teamlid</a:t>
            </a:r>
          </a:p>
        </p:txBody>
      </p:sp>
    </p:spTree>
    <p:extLst>
      <p:ext uri="{BB962C8B-B14F-4D97-AF65-F5344CB8AC3E}">
        <p14:creationId xmlns:p14="http://schemas.microsoft.com/office/powerpoint/2010/main" val="38641679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5B3AC8-276A-6FBE-91B8-D8B343393FFF}"/>
              </a:ext>
            </a:extLst>
          </p:cNvPr>
          <p:cNvSpPr>
            <a:spLocks noGrp="1"/>
          </p:cNvSpPr>
          <p:nvPr>
            <p:ph type="title"/>
          </p:nvPr>
        </p:nvSpPr>
        <p:spPr/>
        <p:txBody>
          <a:bodyPr/>
          <a:lstStyle/>
          <a:p>
            <a:r>
              <a:rPr lang="nl-NL" b="1" i="0" dirty="0">
                <a:solidFill>
                  <a:srgbClr val="000000"/>
                </a:solidFill>
                <a:effectLst/>
                <a:highlight>
                  <a:srgbClr val="FFFFFF"/>
                </a:highlight>
              </a:rPr>
              <a:t>Rapportering en afronding</a:t>
            </a:r>
            <a:r>
              <a:rPr lang="nl-NL" b="0" i="0" dirty="0">
                <a:solidFill>
                  <a:srgbClr val="000000"/>
                </a:solidFill>
                <a:effectLst/>
                <a:highlight>
                  <a:srgbClr val="FFFFFF"/>
                </a:highlight>
              </a:rPr>
              <a:t> </a:t>
            </a:r>
            <a:endParaRPr lang="nl-NL" dirty="0"/>
          </a:p>
        </p:txBody>
      </p:sp>
      <p:sp>
        <p:nvSpPr>
          <p:cNvPr id="3" name="Tijdelijke aanduiding voor inhoud 2">
            <a:extLst>
              <a:ext uri="{FF2B5EF4-FFF2-40B4-BE49-F238E27FC236}">
                <a16:creationId xmlns:a16="http://schemas.microsoft.com/office/drawing/2014/main" id="{80122A5D-7EFD-2D12-4552-BC33F50891C0}"/>
              </a:ext>
            </a:extLst>
          </p:cNvPr>
          <p:cNvSpPr>
            <a:spLocks noGrp="1"/>
          </p:cNvSpPr>
          <p:nvPr>
            <p:ph idx="1"/>
          </p:nvPr>
        </p:nvSpPr>
        <p:spPr/>
        <p:txBody>
          <a:bodyPr/>
          <a:lstStyle/>
          <a:p>
            <a:r>
              <a:rPr lang="nl-NL" dirty="0"/>
              <a:t>Rond inhoudelijke werkzaamheden af vóór het uitbrengen van het rapport en het dossier binnen 60 dagen (aanbevolen)</a:t>
            </a:r>
          </a:p>
          <a:p>
            <a:endParaRPr lang="nl-NL" sz="1100" dirty="0"/>
          </a:p>
          <a:p>
            <a:r>
              <a:rPr lang="nl-NL" dirty="0"/>
              <a:t>Vastlegging hoor- wederhoor en akkoord op concept bevindingen/rapportage </a:t>
            </a:r>
          </a:p>
          <a:p>
            <a:endParaRPr lang="nl-NL" sz="1100" dirty="0"/>
          </a:p>
          <a:p>
            <a:r>
              <a:rPr lang="nl-NL" dirty="0"/>
              <a:t>Getekende rapportage</a:t>
            </a:r>
          </a:p>
          <a:p>
            <a:pPr marL="0" indent="0">
              <a:buNone/>
            </a:pPr>
            <a:endParaRPr lang="nl-NL" sz="1100" dirty="0"/>
          </a:p>
          <a:p>
            <a:r>
              <a:rPr lang="nl-NL" dirty="0"/>
              <a:t>Getekende LOR (let op datering!) </a:t>
            </a:r>
          </a:p>
          <a:p>
            <a:endParaRPr lang="nl-NL" sz="1100" dirty="0"/>
          </a:p>
          <a:p>
            <a:r>
              <a:rPr lang="nl-NL" dirty="0"/>
              <a:t>Vastlegging OKB en opvolging (afgerond voor uitbrengen rapportage), consultaties, etc. (Handreiking OKB)</a:t>
            </a:r>
          </a:p>
          <a:p>
            <a:endParaRPr lang="nl-NL" sz="1100" dirty="0"/>
          </a:p>
          <a:p>
            <a:r>
              <a:rPr lang="nl-NL" dirty="0">
                <a:latin typeface="Lucida Sans Unicode"/>
                <a:ea typeface="Verdana"/>
                <a:cs typeface="Lucida Sans Unicode"/>
              </a:rPr>
              <a:t>Intrekken van rapportages (Handreiking Correctie assurance-rapport)</a:t>
            </a:r>
            <a:endParaRPr lang="nl-NL" dirty="0"/>
          </a:p>
        </p:txBody>
      </p:sp>
    </p:spTree>
    <p:extLst>
      <p:ext uri="{BB962C8B-B14F-4D97-AF65-F5344CB8AC3E}">
        <p14:creationId xmlns:p14="http://schemas.microsoft.com/office/powerpoint/2010/main" val="4711179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C90BE6-CC5B-F34A-3C02-120C793CD17E}"/>
              </a:ext>
            </a:extLst>
          </p:cNvPr>
          <p:cNvSpPr>
            <a:spLocks noGrp="1"/>
          </p:cNvSpPr>
          <p:nvPr>
            <p:ph type="title"/>
          </p:nvPr>
        </p:nvSpPr>
        <p:spPr/>
        <p:txBody>
          <a:bodyPr/>
          <a:lstStyle/>
          <a:p>
            <a:r>
              <a:rPr lang="nl-NL" dirty="0"/>
              <a:t>Kwaliteitssysteem</a:t>
            </a:r>
            <a:endParaRPr lang="en-US" dirty="0"/>
          </a:p>
        </p:txBody>
      </p:sp>
      <p:sp>
        <p:nvSpPr>
          <p:cNvPr id="3" name="Tijdelijke aanduiding voor inhoud 2">
            <a:extLst>
              <a:ext uri="{FF2B5EF4-FFF2-40B4-BE49-F238E27FC236}">
                <a16:creationId xmlns:a16="http://schemas.microsoft.com/office/drawing/2014/main" id="{B3D1FDE0-7DCB-02AB-D6C5-2EC4BF79D9E5}"/>
              </a:ext>
            </a:extLst>
          </p:cNvPr>
          <p:cNvSpPr>
            <a:spLocks noGrp="1"/>
          </p:cNvSpPr>
          <p:nvPr>
            <p:ph idx="1"/>
          </p:nvPr>
        </p:nvSpPr>
        <p:spPr/>
        <p:txBody>
          <a:bodyPr/>
          <a:lstStyle/>
          <a:p>
            <a:pPr marL="0" indent="0">
              <a:buNone/>
            </a:pPr>
            <a:r>
              <a:rPr lang="nl-NL" sz="1600" dirty="0"/>
              <a:t>Dossiervorming </a:t>
            </a:r>
            <a:r>
              <a:rPr lang="nl-NL" sz="1600"/>
              <a:t>is ook de </a:t>
            </a:r>
            <a:r>
              <a:rPr lang="nl-NL" sz="1600" dirty="0"/>
              <a:t>basis bij het toepassen van </a:t>
            </a:r>
            <a:r>
              <a:rPr lang="nl-NL" sz="1600"/>
              <a:t>het kwaliteitssysteem:</a:t>
            </a:r>
            <a:endParaRPr lang="nl-NL" dirty="0"/>
          </a:p>
          <a:p>
            <a:r>
              <a:rPr lang="nl-NL" sz="1600" dirty="0"/>
              <a:t>Verantwoordelijkheid van de leiding voor kwaliteit binnen de auditorganisatie</a:t>
            </a:r>
          </a:p>
          <a:p>
            <a:r>
              <a:rPr lang="nl-NL" dirty="0"/>
              <a:t>Ethische normen</a:t>
            </a:r>
            <a:endParaRPr lang="nl-NL" sz="1600" dirty="0"/>
          </a:p>
          <a:p>
            <a:r>
              <a:rPr lang="nl-NL" dirty="0"/>
              <a:t>Aanvaarden en voortzetten van de relatie met opdrachtgevers en specifieke opdrachten</a:t>
            </a:r>
          </a:p>
          <a:p>
            <a:r>
              <a:rPr lang="nl-NL" dirty="0"/>
              <a:t>Personeelsbeleid</a:t>
            </a:r>
          </a:p>
          <a:p>
            <a:r>
              <a:rPr lang="nl-NL" dirty="0"/>
              <a:t>Uitvoering van de opdrachten</a:t>
            </a:r>
          </a:p>
          <a:p>
            <a:r>
              <a:rPr lang="nl-NL" dirty="0"/>
              <a:t>Monitoring van kwaliteitsbeheersingsmaatregelen door de auditorganisatie</a:t>
            </a:r>
            <a:endParaRPr lang="nl-NL" sz="1600" dirty="0"/>
          </a:p>
        </p:txBody>
      </p:sp>
    </p:spTree>
    <p:extLst>
      <p:ext uri="{BB962C8B-B14F-4D97-AF65-F5344CB8AC3E}">
        <p14:creationId xmlns:p14="http://schemas.microsoft.com/office/powerpoint/2010/main" val="4581725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A2E081-B333-FCB2-C3D8-70AB682BE550}"/>
              </a:ext>
            </a:extLst>
          </p:cNvPr>
          <p:cNvSpPr>
            <a:spLocks noGrp="1"/>
          </p:cNvSpPr>
          <p:nvPr>
            <p:ph type="title"/>
          </p:nvPr>
        </p:nvSpPr>
        <p:spPr>
          <a:xfrm>
            <a:off x="139702" y="294083"/>
            <a:ext cx="8748712" cy="566738"/>
          </a:xfrm>
        </p:spPr>
        <p:txBody>
          <a:bodyPr/>
          <a:lstStyle/>
          <a:p>
            <a:r>
              <a:rPr lang="nl-NL" dirty="0"/>
              <a:t>Een goed dossier……</a:t>
            </a:r>
          </a:p>
        </p:txBody>
      </p:sp>
      <p:sp>
        <p:nvSpPr>
          <p:cNvPr id="9" name="Tijdelijke aanduiding voor inhoud 2">
            <a:extLst>
              <a:ext uri="{FF2B5EF4-FFF2-40B4-BE49-F238E27FC236}">
                <a16:creationId xmlns:a16="http://schemas.microsoft.com/office/drawing/2014/main" id="{1BFFAE1F-9A67-A0F0-8AB0-3A458877D52F}"/>
              </a:ext>
            </a:extLst>
          </p:cNvPr>
          <p:cNvSpPr txBox="1">
            <a:spLocks/>
          </p:cNvSpPr>
          <p:nvPr/>
        </p:nvSpPr>
        <p:spPr bwMode="auto">
          <a:xfrm>
            <a:off x="139701" y="1090613"/>
            <a:ext cx="8748713" cy="347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69875" indent="-269875" algn="l" rtl="0" eaLnBrk="1" fontAlgn="base" hangingPunct="1">
              <a:spcBef>
                <a:spcPct val="20000"/>
              </a:spcBef>
              <a:spcAft>
                <a:spcPct val="0"/>
              </a:spcAft>
              <a:buClr>
                <a:srgbClr val="C60C30"/>
              </a:buClr>
              <a:buFontTx/>
              <a:buBlip>
                <a:blip r:embed="rId3"/>
              </a:buBlip>
              <a:defRPr sz="1600" kern="1200" spc="-100" baseline="0">
                <a:solidFill>
                  <a:schemeClr val="tx1"/>
                </a:solidFill>
                <a:latin typeface="Lucida Sans Unicode" panose="020B0602030504020204" pitchFamily="34" charset="0"/>
                <a:ea typeface="Verdana" pitchFamily="34" charset="0"/>
                <a:cs typeface="Lucida Sans Unicode" panose="020B0602030504020204" pitchFamily="34" charset="0"/>
              </a:defRPr>
            </a:lvl1pPr>
            <a:lvl2pPr marL="539750" indent="-269875" algn="l" rtl="0" eaLnBrk="1" fontAlgn="base" hangingPunct="1">
              <a:spcBef>
                <a:spcPts val="388"/>
              </a:spcBef>
              <a:spcAft>
                <a:spcPct val="0"/>
              </a:spcAft>
              <a:buClr>
                <a:srgbClr val="C60C30"/>
              </a:buClr>
              <a:buFont typeface="Arial" charset="0"/>
              <a:buChar char="–"/>
              <a:defRPr sz="1600" kern="1200" spc="-100" baseline="0">
                <a:solidFill>
                  <a:schemeClr val="tx1"/>
                </a:solidFill>
                <a:latin typeface="Lucida Sans Unicode" panose="020B0602030504020204" pitchFamily="34" charset="0"/>
                <a:ea typeface="Verdana" pitchFamily="34" charset="0"/>
                <a:cs typeface="Lucida Sans Unicode" panose="020B0602030504020204" pitchFamily="34" charset="0"/>
              </a:defRPr>
            </a:lvl2pPr>
            <a:lvl3pPr marL="809625" indent="-269875" algn="l" rtl="0" eaLnBrk="1" fontAlgn="base" hangingPunct="1">
              <a:spcBef>
                <a:spcPct val="20000"/>
              </a:spcBef>
              <a:spcAft>
                <a:spcPct val="0"/>
              </a:spcAft>
              <a:buClr>
                <a:srgbClr val="C60C30"/>
              </a:buClr>
              <a:buFont typeface="Arial" charset="0"/>
              <a:buChar char="•"/>
              <a:defRPr sz="1600" kern="1200" spc="-100" baseline="0">
                <a:solidFill>
                  <a:schemeClr val="tx1"/>
                </a:solidFill>
                <a:latin typeface="Lucida Sans Unicode" panose="020B0602030504020204" pitchFamily="34" charset="0"/>
                <a:ea typeface="Verdana" pitchFamily="34" charset="0"/>
                <a:cs typeface="Lucida Sans Unicode" panose="020B0602030504020204" pitchFamily="34" charset="0"/>
              </a:defRPr>
            </a:lvl3pPr>
            <a:lvl4pPr marL="1079500" indent="-269875" algn="l" rtl="0" eaLnBrk="1" fontAlgn="base" hangingPunct="1">
              <a:spcBef>
                <a:spcPct val="20000"/>
              </a:spcBef>
              <a:spcAft>
                <a:spcPct val="0"/>
              </a:spcAft>
              <a:buClr>
                <a:srgbClr val="C60C30"/>
              </a:buClr>
              <a:buFont typeface="Arial" charset="0"/>
              <a:buChar char="–"/>
              <a:defRPr sz="1600" kern="1200" spc="-100" baseline="0">
                <a:solidFill>
                  <a:schemeClr val="tx1"/>
                </a:solidFill>
                <a:latin typeface="Lucida Sans Unicode" panose="020B0602030504020204" pitchFamily="34" charset="0"/>
                <a:ea typeface="Verdana" pitchFamily="34" charset="0"/>
                <a:cs typeface="Lucida Sans Unicode" panose="020B0602030504020204" pitchFamily="34" charset="0"/>
              </a:defRPr>
            </a:lvl4pPr>
            <a:lvl5pPr marL="1349375" indent="-269875" algn="l" rtl="0" eaLnBrk="1" fontAlgn="base" hangingPunct="1">
              <a:spcBef>
                <a:spcPct val="20000"/>
              </a:spcBef>
              <a:spcAft>
                <a:spcPct val="0"/>
              </a:spcAft>
              <a:buClr>
                <a:srgbClr val="C60C30"/>
              </a:buClr>
              <a:buFont typeface="Arial" charset="0"/>
              <a:buChar char="»"/>
              <a:defRPr sz="1600" kern="1200" spc="-100" baseline="0">
                <a:solidFill>
                  <a:schemeClr val="tx1"/>
                </a:solidFill>
                <a:latin typeface="Lucida Sans Unicode" panose="020B0602030504020204" pitchFamily="34" charset="0"/>
                <a:ea typeface="Verdana" pitchFamily="34" charset="0"/>
                <a:cs typeface="Lucida Sans Unicode" panose="020B0602030504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NL" u="sng" dirty="0"/>
              <a:t>Kenmerk 1</a:t>
            </a:r>
            <a:r>
              <a:rPr lang="nl-NL" dirty="0"/>
              <a:t>: een goed (audit)dossier laat duidelijk alle relevante (controle)stappen en hun onderlinge samenhang zien</a:t>
            </a:r>
          </a:p>
          <a:p>
            <a:pPr lvl="1"/>
            <a:endParaRPr lang="nl-NL" dirty="0"/>
          </a:p>
          <a:p>
            <a:r>
              <a:rPr lang="nl-NL" u="sng" dirty="0"/>
              <a:t>Kenmerk 2</a:t>
            </a:r>
            <a:r>
              <a:rPr lang="nl-NL" dirty="0"/>
              <a:t>: een goed (audit)dossier bevat voldoende motivering van de keuzes die de auditor heeft gemaakt in het kader van zijn professionele oordeelsvorming of advies</a:t>
            </a:r>
          </a:p>
          <a:p>
            <a:pPr lvl="1"/>
            <a:endParaRPr lang="nl-NL" dirty="0"/>
          </a:p>
          <a:p>
            <a:r>
              <a:rPr lang="nl-NL" u="sng" dirty="0"/>
              <a:t>Kenmerk 3</a:t>
            </a:r>
            <a:r>
              <a:rPr lang="nl-NL" dirty="0"/>
              <a:t>: in een goed (audit)dossier zijn de uitgevoerde werkzaamheden voldoende gedetailleerd vastgelegd</a:t>
            </a:r>
          </a:p>
          <a:p>
            <a:endParaRPr lang="nl-NL" dirty="0"/>
          </a:p>
          <a:p>
            <a:r>
              <a:rPr lang="nl-NL" u="sng" dirty="0"/>
              <a:t>Kenmerk 4</a:t>
            </a:r>
            <a:r>
              <a:rPr lang="nl-NL" dirty="0"/>
              <a:t>: een goed auditdossier is compleet, overzichtelijk en zelfstandig door te nemen</a:t>
            </a:r>
          </a:p>
        </p:txBody>
      </p:sp>
    </p:spTree>
    <p:extLst>
      <p:ext uri="{BB962C8B-B14F-4D97-AF65-F5344CB8AC3E}">
        <p14:creationId xmlns:p14="http://schemas.microsoft.com/office/powerpoint/2010/main" val="33038134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7C9BCA-8E6B-E046-F236-B836CE526B89}"/>
              </a:ext>
            </a:extLst>
          </p:cNvPr>
          <p:cNvSpPr>
            <a:spLocks noGrp="1"/>
          </p:cNvSpPr>
          <p:nvPr>
            <p:ph type="title"/>
          </p:nvPr>
        </p:nvSpPr>
        <p:spPr/>
        <p:txBody>
          <a:bodyPr/>
          <a:lstStyle/>
          <a:p>
            <a:r>
              <a:rPr lang="nl-NL"/>
              <a:t>Vragen?</a:t>
            </a:r>
          </a:p>
        </p:txBody>
      </p:sp>
      <p:sp>
        <p:nvSpPr>
          <p:cNvPr id="3" name="Tijdelijke aanduiding voor inhoud 2">
            <a:extLst>
              <a:ext uri="{FF2B5EF4-FFF2-40B4-BE49-F238E27FC236}">
                <a16:creationId xmlns:a16="http://schemas.microsoft.com/office/drawing/2014/main" id="{48EEB10D-96A9-2CB9-9C8A-FE7768F255A3}"/>
              </a:ext>
            </a:extLst>
          </p:cNvPr>
          <p:cNvSpPr>
            <a:spLocks noGrp="1"/>
          </p:cNvSpPr>
          <p:nvPr>
            <p:ph idx="1"/>
          </p:nvPr>
        </p:nvSpPr>
        <p:spPr/>
        <p:txBody>
          <a:bodyPr/>
          <a:lstStyle/>
          <a:p>
            <a:endParaRPr lang="nl-NL"/>
          </a:p>
        </p:txBody>
      </p:sp>
      <p:pic>
        <p:nvPicPr>
          <p:cNvPr id="1026" name="Picture 2" descr="Confused Qusetion Mark Stock Photo - Download Image Now - Question Mark,  Cartoon, Red">
            <a:extLst>
              <a:ext uri="{FF2B5EF4-FFF2-40B4-BE49-F238E27FC236}">
                <a16:creationId xmlns:a16="http://schemas.microsoft.com/office/drawing/2014/main" id="{4BC13064-6EA4-C9B6-1F44-3C017B3CFA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2408" y="1229556"/>
            <a:ext cx="3579184" cy="2684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658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997F9D-7FA3-9568-C5BD-B0FDB7DE958A}"/>
              </a:ext>
            </a:extLst>
          </p:cNvPr>
          <p:cNvSpPr>
            <a:spLocks noGrp="1"/>
          </p:cNvSpPr>
          <p:nvPr>
            <p:ph type="title"/>
          </p:nvPr>
        </p:nvSpPr>
        <p:spPr/>
        <p:txBody>
          <a:bodyPr/>
          <a:lstStyle/>
          <a:p>
            <a:r>
              <a:rPr lang="nl-NL" dirty="0"/>
              <a:t>Doelstelling</a:t>
            </a:r>
            <a:endParaRPr lang="en-US" dirty="0"/>
          </a:p>
        </p:txBody>
      </p:sp>
      <p:sp>
        <p:nvSpPr>
          <p:cNvPr id="3" name="Tijdelijke aanduiding voor inhoud 2">
            <a:extLst>
              <a:ext uri="{FF2B5EF4-FFF2-40B4-BE49-F238E27FC236}">
                <a16:creationId xmlns:a16="http://schemas.microsoft.com/office/drawing/2014/main" id="{36AFBB2A-1CDC-6108-517F-96E4E45DB681}"/>
              </a:ext>
            </a:extLst>
          </p:cNvPr>
          <p:cNvSpPr>
            <a:spLocks noGrp="1"/>
          </p:cNvSpPr>
          <p:nvPr>
            <p:ph idx="1"/>
          </p:nvPr>
        </p:nvSpPr>
        <p:spPr/>
        <p:txBody>
          <a:bodyPr/>
          <a:lstStyle/>
          <a:p>
            <a:pPr marL="0" indent="0">
              <a:buNone/>
            </a:pPr>
            <a:r>
              <a:rPr lang="nl-NL" b="1" dirty="0"/>
              <a:t>Dit seminar gaat over documentatie en dossiervorming</a:t>
            </a:r>
          </a:p>
          <a:p>
            <a:r>
              <a:rPr lang="nl-NL" dirty="0"/>
              <a:t>Waarom van belang/wat heb je er aan?</a:t>
            </a:r>
          </a:p>
          <a:p>
            <a:r>
              <a:rPr lang="nl-NL" dirty="0"/>
              <a:t>Welke NOREA richtlijnen zijn er?</a:t>
            </a:r>
          </a:p>
          <a:p>
            <a:r>
              <a:rPr lang="nl-NL" dirty="0"/>
              <a:t>Wat houdt het in/betekent het voor de praktijk?</a:t>
            </a:r>
          </a:p>
          <a:p>
            <a:endParaRPr lang="nl-NL" dirty="0"/>
          </a:p>
          <a:p>
            <a:pPr marL="0" indent="0">
              <a:buNone/>
            </a:pPr>
            <a:r>
              <a:rPr lang="nl-NL" b="1" dirty="0"/>
              <a:t>Doel is niet om</a:t>
            </a:r>
          </a:p>
          <a:p>
            <a:r>
              <a:rPr lang="nl-NL" dirty="0"/>
              <a:t>Te leren archiveren</a:t>
            </a:r>
          </a:p>
          <a:p>
            <a:r>
              <a:rPr lang="nl-NL" dirty="0"/>
              <a:t>Een theoretisch ‘eenrichtingscollege’ te geven</a:t>
            </a:r>
          </a:p>
          <a:p>
            <a:endParaRPr lang="nl-NL" dirty="0"/>
          </a:p>
          <a:p>
            <a:pPr marL="0" indent="0">
              <a:buNone/>
            </a:pPr>
            <a:r>
              <a:rPr lang="nl-NL" b="1" dirty="0"/>
              <a:t>Doel is wel om</a:t>
            </a:r>
          </a:p>
          <a:p>
            <a:r>
              <a:rPr lang="nl-NL" dirty="0"/>
              <a:t>Bewustzijn ten aanzien van inhoudelijke kernaspecten van het dossier te bevorderen</a:t>
            </a:r>
          </a:p>
          <a:p>
            <a:r>
              <a:rPr lang="nl-NL" dirty="0"/>
              <a:t>Praktische </a:t>
            </a:r>
            <a:r>
              <a:rPr lang="nl-NL" dirty="0" err="1"/>
              <a:t>guidance</a:t>
            </a:r>
            <a:r>
              <a:rPr lang="nl-NL" dirty="0"/>
              <a:t> te geven bij de NOREA richtlijnen</a:t>
            </a:r>
          </a:p>
        </p:txBody>
      </p:sp>
    </p:spTree>
    <p:extLst>
      <p:ext uri="{BB962C8B-B14F-4D97-AF65-F5344CB8AC3E}">
        <p14:creationId xmlns:p14="http://schemas.microsoft.com/office/powerpoint/2010/main" val="19203192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28804E-90D0-DFE9-FA6B-B6ADB404E48F}"/>
              </a:ext>
            </a:extLst>
          </p:cNvPr>
          <p:cNvSpPr>
            <a:spLocks noGrp="1"/>
          </p:cNvSpPr>
          <p:nvPr>
            <p:ph type="title"/>
          </p:nvPr>
        </p:nvSpPr>
        <p:spPr/>
        <p:txBody>
          <a:bodyPr/>
          <a:lstStyle/>
          <a:p>
            <a:r>
              <a:rPr lang="nl-NL"/>
              <a:t>Met dank aan…</a:t>
            </a:r>
          </a:p>
        </p:txBody>
      </p:sp>
      <p:sp>
        <p:nvSpPr>
          <p:cNvPr id="3" name="Tijdelijke aanduiding voor inhoud 2">
            <a:extLst>
              <a:ext uri="{FF2B5EF4-FFF2-40B4-BE49-F238E27FC236}">
                <a16:creationId xmlns:a16="http://schemas.microsoft.com/office/drawing/2014/main" id="{00BB835D-2FEB-05DA-C7B3-95D074971B74}"/>
              </a:ext>
            </a:extLst>
          </p:cNvPr>
          <p:cNvSpPr>
            <a:spLocks noGrp="1"/>
          </p:cNvSpPr>
          <p:nvPr>
            <p:ph idx="1"/>
          </p:nvPr>
        </p:nvSpPr>
        <p:spPr/>
        <p:txBody>
          <a:bodyPr/>
          <a:lstStyle/>
          <a:p>
            <a:r>
              <a:rPr lang="nl-NL" sz="1400" dirty="0"/>
              <a:t>Milan van Helden (EY)</a:t>
            </a:r>
          </a:p>
          <a:p>
            <a:r>
              <a:rPr lang="nl-NL" sz="1400" dirty="0"/>
              <a:t>San Emmen (ADR, TIAS)</a:t>
            </a:r>
          </a:p>
          <a:p>
            <a:r>
              <a:rPr lang="nl-NL" sz="1400" dirty="0" err="1"/>
              <a:t>Rawy</a:t>
            </a:r>
            <a:r>
              <a:rPr lang="nl-NL" sz="1400" dirty="0"/>
              <a:t> van den </a:t>
            </a:r>
            <a:r>
              <a:rPr lang="nl-NL" sz="1400" dirty="0" err="1"/>
              <a:t>Beucken</a:t>
            </a:r>
            <a:r>
              <a:rPr lang="nl-NL" sz="1400" dirty="0"/>
              <a:t> (KPMG, TIAS)</a:t>
            </a:r>
          </a:p>
          <a:p>
            <a:r>
              <a:rPr lang="nl-NL" sz="1400" dirty="0"/>
              <a:t>Rob </a:t>
            </a:r>
            <a:r>
              <a:rPr lang="nl-NL" sz="1400" dirty="0" err="1"/>
              <a:t>Fijneman</a:t>
            </a:r>
            <a:r>
              <a:rPr lang="nl-NL" sz="1400" dirty="0"/>
              <a:t> (KPMG, TIAS)</a:t>
            </a:r>
          </a:p>
          <a:p>
            <a:r>
              <a:rPr lang="nl-NL" sz="1400" dirty="0"/>
              <a:t>Abas </a:t>
            </a:r>
            <a:r>
              <a:rPr lang="nl-NL" sz="1400" dirty="0" err="1"/>
              <a:t>Shahim</a:t>
            </a:r>
            <a:r>
              <a:rPr lang="nl-NL" sz="1400" dirty="0"/>
              <a:t> (</a:t>
            </a:r>
            <a:r>
              <a:rPr lang="nl-NL" sz="1400" dirty="0" err="1"/>
              <a:t>Eviden</a:t>
            </a:r>
            <a:r>
              <a:rPr lang="nl-NL" sz="1400" dirty="0"/>
              <a:t>, VU)</a:t>
            </a:r>
          </a:p>
          <a:p>
            <a:r>
              <a:rPr lang="nl-NL" sz="1400" dirty="0"/>
              <a:t>Nathalie van Steenvoorden (Deloitte, VU)</a:t>
            </a:r>
          </a:p>
          <a:p>
            <a:r>
              <a:rPr lang="nl-NL" sz="1400" dirty="0"/>
              <a:t>Ilias el </a:t>
            </a:r>
            <a:r>
              <a:rPr lang="nl-NL" sz="1400" dirty="0" err="1"/>
              <a:t>Attoti</a:t>
            </a:r>
            <a:r>
              <a:rPr lang="nl-NL" sz="1400" dirty="0"/>
              <a:t> (EY, VU)</a:t>
            </a:r>
          </a:p>
          <a:p>
            <a:r>
              <a:rPr lang="nl-NL" sz="1400" dirty="0"/>
              <a:t>Edwin Rosier (BDO)</a:t>
            </a:r>
          </a:p>
          <a:p>
            <a:r>
              <a:rPr lang="nl-NL" sz="1400" dirty="0"/>
              <a:t>Frederik Boot (Baker Tilly)</a:t>
            </a:r>
          </a:p>
          <a:p>
            <a:r>
              <a:rPr lang="nl-NL" sz="1400" dirty="0"/>
              <a:t>Hans Dekker (BDO)</a:t>
            </a:r>
          </a:p>
          <a:p>
            <a:r>
              <a:rPr lang="nl-NL" sz="1400" dirty="0"/>
              <a:t>Jan </a:t>
            </a:r>
            <a:r>
              <a:rPr lang="nl-NL" sz="1400" dirty="0" err="1"/>
              <a:t>Roodnat</a:t>
            </a:r>
            <a:r>
              <a:rPr lang="nl-NL" sz="1400" dirty="0"/>
              <a:t> (ADR)</a:t>
            </a:r>
          </a:p>
          <a:p>
            <a:r>
              <a:rPr lang="nl-NL" sz="1400" dirty="0"/>
              <a:t>Gerben </a:t>
            </a:r>
            <a:r>
              <a:rPr lang="nl-NL" sz="1400" dirty="0" err="1"/>
              <a:t>Bergwerff</a:t>
            </a:r>
            <a:r>
              <a:rPr lang="nl-NL" sz="1400" dirty="0"/>
              <a:t> (ADR)</a:t>
            </a:r>
          </a:p>
          <a:p>
            <a:r>
              <a:rPr lang="nl-NL" sz="1400" dirty="0"/>
              <a:t>Jaap van Beek (NOREA)</a:t>
            </a:r>
          </a:p>
        </p:txBody>
      </p:sp>
    </p:spTree>
    <p:extLst>
      <p:ext uri="{BB962C8B-B14F-4D97-AF65-F5344CB8AC3E}">
        <p14:creationId xmlns:p14="http://schemas.microsoft.com/office/powerpoint/2010/main" val="29563141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ctrTitle"/>
          </p:nvPr>
        </p:nvSpPr>
        <p:spPr>
          <a:xfrm>
            <a:off x="1619672" y="1214438"/>
            <a:ext cx="5904656" cy="934641"/>
          </a:xfrm>
        </p:spPr>
        <p:txBody>
          <a:bodyPr/>
          <a:lstStyle/>
          <a:p>
            <a:pPr eaLnBrk="1" hangingPunct="1"/>
            <a:r>
              <a:rPr lang="nl-NL" altLang="en-US" dirty="0"/>
              <a:t>Bedankt!</a:t>
            </a:r>
          </a:p>
        </p:txBody>
      </p:sp>
      <p:sp>
        <p:nvSpPr>
          <p:cNvPr id="4" name="AddCustomDate#1"/>
          <p:cNvSpPr txBox="1">
            <a:spLocks noChangeArrowheads="1"/>
          </p:cNvSpPr>
          <p:nvPr/>
        </p:nvSpPr>
        <p:spPr bwMode="auto">
          <a:xfrm>
            <a:off x="3927433" y="3489723"/>
            <a:ext cx="12554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nl-NL"/>
            </a:defPPr>
            <a:lvl1pPr>
              <a:defRPr sz="1200" spc="-100" baseline="0">
                <a:solidFill>
                  <a:srgbClr val="444444"/>
                </a:solidFill>
                <a:latin typeface="Lucida Bright" panose="02040602050505020304" pitchFamily="18" charset="0"/>
                <a:ea typeface="Verdana" pitchFamily="34" charset="0"/>
                <a:cs typeface="Verdana"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lvl="0"/>
            <a:r>
              <a:rPr lang="nl-NL" altLang="en-US" noProof="0" dirty="0">
                <a:latin typeface="Lucida Sans"/>
              </a:rPr>
              <a:t>24 oktober 2024</a:t>
            </a:r>
          </a:p>
        </p:txBody>
      </p:sp>
    </p:spTree>
    <p:extLst>
      <p:ext uri="{BB962C8B-B14F-4D97-AF65-F5344CB8AC3E}">
        <p14:creationId xmlns:p14="http://schemas.microsoft.com/office/powerpoint/2010/main" val="3717169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997F9D-7FA3-9568-C5BD-B0FDB7DE958A}"/>
              </a:ext>
            </a:extLst>
          </p:cNvPr>
          <p:cNvSpPr>
            <a:spLocks noGrp="1"/>
          </p:cNvSpPr>
          <p:nvPr>
            <p:ph type="title"/>
          </p:nvPr>
        </p:nvSpPr>
        <p:spPr/>
        <p:txBody>
          <a:bodyPr/>
          <a:lstStyle/>
          <a:p>
            <a:r>
              <a:rPr lang="nl-NL" dirty="0"/>
              <a:t>Setting </a:t>
            </a:r>
            <a:r>
              <a:rPr lang="nl-NL" dirty="0" err="1"/>
              <a:t>the</a:t>
            </a:r>
            <a:r>
              <a:rPr lang="nl-NL" dirty="0"/>
              <a:t> scene</a:t>
            </a:r>
            <a:endParaRPr lang="en-US" dirty="0"/>
          </a:p>
        </p:txBody>
      </p:sp>
      <p:sp>
        <p:nvSpPr>
          <p:cNvPr id="3" name="Tijdelijke aanduiding voor inhoud 2">
            <a:extLst>
              <a:ext uri="{FF2B5EF4-FFF2-40B4-BE49-F238E27FC236}">
                <a16:creationId xmlns:a16="http://schemas.microsoft.com/office/drawing/2014/main" id="{36AFBB2A-1CDC-6108-517F-96E4E45DB681}"/>
              </a:ext>
            </a:extLst>
          </p:cNvPr>
          <p:cNvSpPr>
            <a:spLocks noGrp="1"/>
          </p:cNvSpPr>
          <p:nvPr>
            <p:ph idx="1"/>
          </p:nvPr>
        </p:nvSpPr>
        <p:spPr/>
        <p:txBody>
          <a:bodyPr/>
          <a:lstStyle/>
          <a:p>
            <a:r>
              <a:rPr lang="nl-NL" dirty="0"/>
              <a:t>Seminar ≠ college</a:t>
            </a:r>
          </a:p>
          <a:p>
            <a:endParaRPr lang="nl-NL" dirty="0"/>
          </a:p>
          <a:p>
            <a:r>
              <a:rPr lang="nl-NL" dirty="0"/>
              <a:t>Bij vragen: breek in!</a:t>
            </a:r>
          </a:p>
          <a:p>
            <a:endParaRPr lang="nl-NL" dirty="0"/>
          </a:p>
          <a:p>
            <a:r>
              <a:rPr lang="nl-NL" dirty="0"/>
              <a:t>Onderlinge discussie vergroot de toegevoegde waarde van deze middag</a:t>
            </a:r>
          </a:p>
          <a:p>
            <a:endParaRPr lang="nl-NL" dirty="0"/>
          </a:p>
          <a:p>
            <a:r>
              <a:rPr lang="nl-NL" dirty="0"/>
              <a:t>Materie is niet zwart-wit</a:t>
            </a:r>
            <a:r>
              <a:rPr lang="nl-NL"/>
              <a:t> </a:t>
            </a:r>
          </a:p>
          <a:p>
            <a:endParaRPr lang="nl-NL"/>
          </a:p>
          <a:p>
            <a:r>
              <a:rPr lang="nl-NL"/>
              <a:t>NOREA is geen ‘standard-setter’</a:t>
            </a:r>
            <a:endParaRPr lang="nl-NL" dirty="0"/>
          </a:p>
          <a:p>
            <a:pPr marL="0" indent="0">
              <a:buNone/>
            </a:pPr>
            <a:endParaRPr lang="nl-NL"/>
          </a:p>
          <a:p>
            <a:endParaRPr lang="nl-NL" dirty="0"/>
          </a:p>
          <a:p>
            <a:pPr marL="0" indent="0">
              <a:buNone/>
            </a:pPr>
            <a:r>
              <a:rPr lang="nl-NL" b="1" dirty="0"/>
              <a:t>We starten met een aantal stellingen:</a:t>
            </a:r>
          </a:p>
        </p:txBody>
      </p:sp>
    </p:spTree>
    <p:extLst>
      <p:ext uri="{BB962C8B-B14F-4D97-AF65-F5344CB8AC3E}">
        <p14:creationId xmlns:p14="http://schemas.microsoft.com/office/powerpoint/2010/main" val="2411432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329E4F-FD80-31DB-1952-F9720AF4ED4F}"/>
              </a:ext>
            </a:extLst>
          </p:cNvPr>
          <p:cNvSpPr>
            <a:spLocks noGrp="1"/>
          </p:cNvSpPr>
          <p:nvPr>
            <p:ph type="title"/>
          </p:nvPr>
        </p:nvSpPr>
        <p:spPr/>
        <p:txBody>
          <a:bodyPr/>
          <a:lstStyle/>
          <a:p>
            <a:r>
              <a:rPr lang="nl-NL" dirty="0"/>
              <a:t>Setting </a:t>
            </a:r>
            <a:r>
              <a:rPr lang="nl-NL" dirty="0" err="1"/>
              <a:t>the</a:t>
            </a:r>
            <a:r>
              <a:rPr lang="nl-NL" dirty="0"/>
              <a:t> scene (1)</a:t>
            </a:r>
            <a:endParaRPr lang="en-US" dirty="0"/>
          </a:p>
        </p:txBody>
      </p:sp>
      <p:sp>
        <p:nvSpPr>
          <p:cNvPr id="5" name="Tekstvak 4">
            <a:extLst>
              <a:ext uri="{FF2B5EF4-FFF2-40B4-BE49-F238E27FC236}">
                <a16:creationId xmlns:a16="http://schemas.microsoft.com/office/drawing/2014/main" id="{BD7CA719-DB77-E979-3B88-0DC02FBFF612}"/>
              </a:ext>
            </a:extLst>
          </p:cNvPr>
          <p:cNvSpPr txBox="1"/>
          <p:nvPr/>
        </p:nvSpPr>
        <p:spPr>
          <a:xfrm>
            <a:off x="1764890" y="1971586"/>
            <a:ext cx="5614220" cy="1200329"/>
          </a:xfrm>
          <a:prstGeom prst="rect">
            <a:avLst/>
          </a:prstGeom>
          <a:noFill/>
        </p:spPr>
        <p:txBody>
          <a:bodyPr wrap="square" rtlCol="0" anchor="ctr">
            <a:spAutoFit/>
          </a:bodyPr>
          <a:lstStyle/>
          <a:p>
            <a:pPr algn="ctr"/>
            <a:r>
              <a:rPr lang="nl-NL" sz="2400" i="1" dirty="0"/>
              <a:t>Een dossier is niet meer dan een verzamelmap, die je aan het einde van de opdracht aanlegt</a:t>
            </a:r>
          </a:p>
        </p:txBody>
      </p:sp>
    </p:spTree>
    <p:extLst>
      <p:ext uri="{BB962C8B-B14F-4D97-AF65-F5344CB8AC3E}">
        <p14:creationId xmlns:p14="http://schemas.microsoft.com/office/powerpoint/2010/main" val="2168970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329E4F-FD80-31DB-1952-F9720AF4ED4F}"/>
              </a:ext>
            </a:extLst>
          </p:cNvPr>
          <p:cNvSpPr>
            <a:spLocks noGrp="1"/>
          </p:cNvSpPr>
          <p:nvPr>
            <p:ph type="title"/>
          </p:nvPr>
        </p:nvSpPr>
        <p:spPr/>
        <p:txBody>
          <a:bodyPr/>
          <a:lstStyle/>
          <a:p>
            <a:r>
              <a:rPr lang="nl-NL" dirty="0"/>
              <a:t>Setting </a:t>
            </a:r>
            <a:r>
              <a:rPr lang="nl-NL" dirty="0" err="1"/>
              <a:t>the</a:t>
            </a:r>
            <a:r>
              <a:rPr lang="nl-NL" dirty="0"/>
              <a:t> scene (3)</a:t>
            </a:r>
            <a:endParaRPr lang="en-US" dirty="0"/>
          </a:p>
        </p:txBody>
      </p:sp>
      <p:sp>
        <p:nvSpPr>
          <p:cNvPr id="5" name="Tekstvak 4">
            <a:extLst>
              <a:ext uri="{FF2B5EF4-FFF2-40B4-BE49-F238E27FC236}">
                <a16:creationId xmlns:a16="http://schemas.microsoft.com/office/drawing/2014/main" id="{BD7CA719-DB77-E979-3B88-0DC02FBFF612}"/>
              </a:ext>
            </a:extLst>
          </p:cNvPr>
          <p:cNvSpPr txBox="1"/>
          <p:nvPr/>
        </p:nvSpPr>
        <p:spPr>
          <a:xfrm>
            <a:off x="1764890" y="1971586"/>
            <a:ext cx="5614220" cy="1200329"/>
          </a:xfrm>
          <a:prstGeom prst="rect">
            <a:avLst/>
          </a:prstGeom>
          <a:noFill/>
        </p:spPr>
        <p:txBody>
          <a:bodyPr wrap="square" rtlCol="0" anchor="ctr">
            <a:spAutoFit/>
          </a:bodyPr>
          <a:lstStyle/>
          <a:p>
            <a:pPr algn="ctr"/>
            <a:r>
              <a:rPr lang="nl-NL" sz="2400" i="1" dirty="0"/>
              <a:t>Dossiervorming doen we alleen voor de toezichthouder of beroepsorganisatie</a:t>
            </a:r>
          </a:p>
        </p:txBody>
      </p:sp>
    </p:spTree>
    <p:extLst>
      <p:ext uri="{BB962C8B-B14F-4D97-AF65-F5344CB8AC3E}">
        <p14:creationId xmlns:p14="http://schemas.microsoft.com/office/powerpoint/2010/main" val="2910683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329E4F-FD80-31DB-1952-F9720AF4ED4F}"/>
              </a:ext>
            </a:extLst>
          </p:cNvPr>
          <p:cNvSpPr>
            <a:spLocks noGrp="1"/>
          </p:cNvSpPr>
          <p:nvPr>
            <p:ph type="title"/>
          </p:nvPr>
        </p:nvSpPr>
        <p:spPr/>
        <p:txBody>
          <a:bodyPr/>
          <a:lstStyle/>
          <a:p>
            <a:r>
              <a:rPr lang="nl-NL" dirty="0"/>
              <a:t>Setting </a:t>
            </a:r>
            <a:r>
              <a:rPr lang="nl-NL" dirty="0" err="1"/>
              <a:t>the</a:t>
            </a:r>
            <a:r>
              <a:rPr lang="nl-NL" dirty="0"/>
              <a:t> scene (2)</a:t>
            </a:r>
            <a:endParaRPr lang="en-US" dirty="0"/>
          </a:p>
        </p:txBody>
      </p:sp>
      <p:sp>
        <p:nvSpPr>
          <p:cNvPr id="5" name="Tekstvak 4">
            <a:extLst>
              <a:ext uri="{FF2B5EF4-FFF2-40B4-BE49-F238E27FC236}">
                <a16:creationId xmlns:a16="http://schemas.microsoft.com/office/drawing/2014/main" id="{BD7CA719-DB77-E979-3B88-0DC02FBFF612}"/>
              </a:ext>
            </a:extLst>
          </p:cNvPr>
          <p:cNvSpPr txBox="1"/>
          <p:nvPr/>
        </p:nvSpPr>
        <p:spPr>
          <a:xfrm>
            <a:off x="1764890" y="1971586"/>
            <a:ext cx="5614220" cy="1200329"/>
          </a:xfrm>
          <a:prstGeom prst="rect">
            <a:avLst/>
          </a:prstGeom>
          <a:noFill/>
        </p:spPr>
        <p:txBody>
          <a:bodyPr wrap="square" rtlCol="0" anchor="ctr">
            <a:spAutoFit/>
          </a:bodyPr>
          <a:lstStyle/>
          <a:p>
            <a:pPr algn="ctr"/>
            <a:r>
              <a:rPr lang="nl-NL" sz="2400" i="1" dirty="0"/>
              <a:t>Van de klant ontvangen bewijsstukken hoef ik niet op te nemen in het dossier</a:t>
            </a:r>
          </a:p>
        </p:txBody>
      </p:sp>
    </p:spTree>
    <p:extLst>
      <p:ext uri="{BB962C8B-B14F-4D97-AF65-F5344CB8AC3E}">
        <p14:creationId xmlns:p14="http://schemas.microsoft.com/office/powerpoint/2010/main" val="3900082989"/>
      </p:ext>
    </p:extLst>
  </p:cSld>
  <p:clrMapOvr>
    <a:masterClrMapping/>
  </p:clrMapOvr>
</p:sld>
</file>

<file path=ppt/theme/theme1.xml><?xml version="1.0" encoding="utf-8"?>
<a:theme xmlns:a="http://schemas.openxmlformats.org/drawingml/2006/main" name="NOREA presentation template_Powerpoint_2000x1125_light_0 2">
  <a:themeElements>
    <a:clrScheme name="Custom 1">
      <a:dk1>
        <a:sysClr val="windowText" lastClr="000000"/>
      </a:dk1>
      <a:lt1>
        <a:sysClr val="window" lastClr="FFFFFF"/>
      </a:lt1>
      <a:dk2>
        <a:srgbClr val="3399CC"/>
      </a:dk2>
      <a:lt2>
        <a:srgbClr val="99CCFF"/>
      </a:lt2>
      <a:accent1>
        <a:srgbClr val="3399CC"/>
      </a:accent1>
      <a:accent2>
        <a:srgbClr val="99CCFF"/>
      </a:accent2>
      <a:accent3>
        <a:srgbClr val="000000"/>
      </a:accent3>
      <a:accent4>
        <a:srgbClr val="808080"/>
      </a:accent4>
      <a:accent5>
        <a:srgbClr val="FFFFFF"/>
      </a:accent5>
      <a:accent6>
        <a:srgbClr val="BFBFBF"/>
      </a:accent6>
      <a:hlink>
        <a:srgbClr val="3399CC"/>
      </a:hlink>
      <a:folHlink>
        <a:srgbClr val="FFFFFF"/>
      </a:folHlink>
    </a:clrScheme>
    <a:fontScheme name="Atos Font PP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tos Font PP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Atos Theme">
      <a:dk1>
        <a:sysClr val="windowText" lastClr="000000"/>
      </a:dk1>
      <a:lt1>
        <a:sysClr val="window" lastClr="FFFFFF"/>
      </a:lt1>
      <a:dk2>
        <a:srgbClr val="0066A1"/>
      </a:dk2>
      <a:lt2>
        <a:srgbClr val="829DC7"/>
      </a:lt2>
      <a:accent1>
        <a:srgbClr val="0066A1"/>
      </a:accent1>
      <a:accent2>
        <a:srgbClr val="829DC7"/>
      </a:accent2>
      <a:accent3>
        <a:srgbClr val="000000"/>
      </a:accent3>
      <a:accent4>
        <a:srgbClr val="808080"/>
      </a:accent4>
      <a:accent5>
        <a:srgbClr val="FFFFFF"/>
      </a:accent5>
      <a:accent6>
        <a:srgbClr val="BFBFBF"/>
      </a:accent6>
      <a:hlink>
        <a:srgbClr val="0066A1"/>
      </a:hlink>
      <a:folHlink>
        <a:srgbClr val="829DC7"/>
      </a:folHlink>
    </a:clrScheme>
    <a:fontScheme name="Atos Font PP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D86B3FCCC612040A6C9D87C1275FDE9" ma:contentTypeVersion="4" ma:contentTypeDescription="Een nieuw document maken." ma:contentTypeScope="" ma:versionID="b23c527952f5726ac44935506c30d74e">
  <xsd:schema xmlns:xsd="http://www.w3.org/2001/XMLSchema" xmlns:xs="http://www.w3.org/2001/XMLSchema" xmlns:p="http://schemas.microsoft.com/office/2006/metadata/properties" xmlns:ns2="e64e1f10-dbb2-4856-b925-9614201e91d9" targetNamespace="http://schemas.microsoft.com/office/2006/metadata/properties" ma:root="true" ma:fieldsID="b415c3737982dc0726cea1715caef899" ns2:_="">
    <xsd:import namespace="e64e1f10-dbb2-4856-b925-9614201e91d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4e1f10-dbb2-4856-b925-9614201e91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761FF50-1C86-470E-93BE-3F0ADA345C8A}">
  <ds:schemaRefs>
    <ds:schemaRef ds:uri="http://schemas.microsoft.com/sharepoint/v3/contenttype/forms"/>
  </ds:schemaRefs>
</ds:datastoreItem>
</file>

<file path=customXml/itemProps2.xml><?xml version="1.0" encoding="utf-8"?>
<ds:datastoreItem xmlns:ds="http://schemas.openxmlformats.org/officeDocument/2006/customXml" ds:itemID="{C7B8D073-1E04-485E-BE9B-3A0CF1BFF5D6}">
  <ds:schemaRefs>
    <ds:schemaRef ds:uri="e64e1f10-dbb2-4856-b925-9614201e91d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16001B2-AF96-42EC-B28B-D33143D4715D}">
  <ds:schemaRefs>
    <ds:schemaRef ds:uri="http://schemas.microsoft.com/office/infopath/2007/PartnerControls"/>
    <ds:schemaRef ds:uri="http://purl.org/dc/terms/"/>
    <ds:schemaRef ds:uri="http://schemas.openxmlformats.org/package/2006/metadata/core-properties"/>
    <ds:schemaRef ds:uri="http://purl.org/dc/dcmitype/"/>
    <ds:schemaRef ds:uri="http://www.w3.org/XML/1998/namespace"/>
    <ds:schemaRef ds:uri="http://schemas.microsoft.com/office/2006/documentManagement/types"/>
    <ds:schemaRef ds:uri="http://schemas.microsoft.com/office/2006/metadata/properties"/>
    <ds:schemaRef ds:uri="e64e1f10-dbb2-4856-b925-9614201e91d9"/>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NOREA presentation template_Powerpoint_2000x1125_light_0 2</Template>
  <TotalTime>502</TotalTime>
  <Words>4699</Words>
  <Application>Microsoft Office PowerPoint</Application>
  <PresentationFormat>Diavoorstelling (16:9)</PresentationFormat>
  <Paragraphs>544</Paragraphs>
  <Slides>51</Slides>
  <Notes>50</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51</vt:i4>
      </vt:variant>
    </vt:vector>
  </HeadingPairs>
  <TitlesOfParts>
    <vt:vector size="60" baseType="lpstr">
      <vt:lpstr>Aptos</vt:lpstr>
      <vt:lpstr>Arial</vt:lpstr>
      <vt:lpstr>AvantGarde Bk BT</vt:lpstr>
      <vt:lpstr>Lucida Bright</vt:lpstr>
      <vt:lpstr>Lucida Sans</vt:lpstr>
      <vt:lpstr>Lucida Sans Unicode</vt:lpstr>
      <vt:lpstr>Verdana</vt:lpstr>
      <vt:lpstr>Wingdings</vt:lpstr>
      <vt:lpstr>NOREA presentation template_Powerpoint_2000x1125_light_0 2</vt:lpstr>
      <vt:lpstr>Seminar Dossiervorming</vt:lpstr>
      <vt:lpstr>Agenda</vt:lpstr>
      <vt:lpstr>Voorstellen</vt:lpstr>
      <vt:lpstr>Aanleiding</vt:lpstr>
      <vt:lpstr>Doelstelling</vt:lpstr>
      <vt:lpstr>Setting the scene</vt:lpstr>
      <vt:lpstr>Setting the scene (1)</vt:lpstr>
      <vt:lpstr>Setting the scene (3)</vt:lpstr>
      <vt:lpstr>Setting the scene (2)</vt:lpstr>
      <vt:lpstr>Inleiding</vt:lpstr>
      <vt:lpstr>Belang van dossiervorming</vt:lpstr>
      <vt:lpstr>Een goed dossier…</vt:lpstr>
      <vt:lpstr>Dossier en documentatie</vt:lpstr>
      <vt:lpstr>Wat is documentatie?</vt:lpstr>
      <vt:lpstr>Effect van soort dienst op dossiereisen</vt:lpstr>
      <vt:lpstr>Het speelveld</vt:lpstr>
      <vt:lpstr>Wat betekent dit voor de praktijk</vt:lpstr>
      <vt:lpstr>Documentatie werkzaamheden</vt:lpstr>
      <vt:lpstr>Documentatie werkzaamheden (1)</vt:lpstr>
      <vt:lpstr>Documentatie werkzaamheden (2)</vt:lpstr>
      <vt:lpstr>Documentatie werkzaamheden (3)</vt:lpstr>
      <vt:lpstr>Documentatie werkzaamheden (4)</vt:lpstr>
      <vt:lpstr>Documentatie werkzaamheden (5)</vt:lpstr>
      <vt:lpstr>Documentatie werkzaamheden (6)</vt:lpstr>
      <vt:lpstr>Documentatie werkzaamheden (7)</vt:lpstr>
      <vt:lpstr>Aandachtpunten</vt:lpstr>
      <vt:lpstr>Werkzaamheden na het uitbrengen van het rapport (1)</vt:lpstr>
      <vt:lpstr>Werkzaamheden na het uitbrengen van het rapport (2)</vt:lpstr>
      <vt:lpstr>Samenstelling definitieve dossier (1)</vt:lpstr>
      <vt:lpstr>Samenstelling definitieve dossier (2)</vt:lpstr>
      <vt:lpstr>Bewaartermijn</vt:lpstr>
      <vt:lpstr>Overige richtlijnen</vt:lpstr>
      <vt:lpstr>Pauze</vt:lpstr>
      <vt:lpstr>Dossier en documentatie (1)</vt:lpstr>
      <vt:lpstr>Opdrachtaanvaarding (1)</vt:lpstr>
      <vt:lpstr>Opdrachtaanvaarding (2)</vt:lpstr>
      <vt:lpstr>Planning en voorbereiding </vt:lpstr>
      <vt:lpstr>Uitvoering</vt:lpstr>
      <vt:lpstr>Richtlijn 3402</vt:lpstr>
      <vt:lpstr>Richtlijn 3000A/D</vt:lpstr>
      <vt:lpstr>Richtlijn 4400</vt:lpstr>
      <vt:lpstr>DigiD</vt:lpstr>
      <vt:lpstr>ENSIA</vt:lpstr>
      <vt:lpstr>Adviesopdrachten</vt:lpstr>
      <vt:lpstr>Review</vt:lpstr>
      <vt:lpstr>Rapportering en afronding </vt:lpstr>
      <vt:lpstr>Kwaliteitssysteem</vt:lpstr>
      <vt:lpstr>Een goed dossier……</vt:lpstr>
      <vt:lpstr>Vragen?</vt:lpstr>
      <vt:lpstr>Met dank aan…</vt:lpstr>
      <vt:lpstr>Bedankt!</vt:lpstr>
    </vt:vector>
  </TitlesOfParts>
  <Manager>info@newporter.nl</Manager>
  <Company>NBA</Company>
  <LinksUpToDate>false</LinksUpToDate>
  <SharedDoc>false</SharedDoc>
  <HyperlinkBase>http://newporter.nl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Presentatietitel</dc:title>
  <dc:creator>Reinders, Debbie</dc:creator>
  <cp:lastModifiedBy>Natascha Gutterswijk</cp:lastModifiedBy>
  <cp:revision>8</cp:revision>
  <cp:lastPrinted>2011-10-25T10:08:48Z</cp:lastPrinted>
  <dcterms:created xsi:type="dcterms:W3CDTF">2014-05-14T11:47:46Z</dcterms:created>
  <dcterms:modified xsi:type="dcterms:W3CDTF">2024-11-04T08:28:40Z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tum">
    <vt:lpwstr>dd-mm-yyyy</vt:lpwstr>
  </property>
  <property fmtid="{D5CDD505-2E9C-101B-9397-08002B2CF9AE}" pid="3" name="Author">
    <vt:lpwstr>Author</vt:lpwstr>
  </property>
  <property fmtid="{D5CDD505-2E9C-101B-9397-08002B2CF9AE}" pid="4" name="GBU">
    <vt:lpwstr>GBU</vt:lpwstr>
  </property>
  <property fmtid="{D5CDD505-2E9C-101B-9397-08002B2CF9AE}" pid="5" name="Division">
    <vt:lpwstr>Division</vt:lpwstr>
  </property>
  <property fmtid="{D5CDD505-2E9C-101B-9397-08002B2CF9AE}" pid="6" name="Department">
    <vt:lpwstr>Department</vt:lpwstr>
  </property>
  <property fmtid="{D5CDD505-2E9C-101B-9397-08002B2CF9AE}" pid="7" name="Classification">
    <vt:lpwstr>© For internal use</vt:lpwstr>
  </property>
  <property fmtid="{D5CDD505-2E9C-101B-9397-08002B2CF9AE}" pid="8" name="ContentTypeId">
    <vt:lpwstr>0x0101009D86B3FCCC612040A6C9D87C1275FDE9</vt:lpwstr>
  </property>
</Properties>
</file>